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EB3C8C-5ABD-4F95-A1FE-79338209DBF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sh S" initials="SS" lastIdx="2" clrIdx="0">
    <p:extLst>
      <p:ext uri="{19B8F6BF-5375-455C-9EA6-DF929625EA0E}">
        <p15:presenceInfo xmlns:p15="http://schemas.microsoft.com/office/powerpoint/2012/main" userId="77b8a9bf651d6a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31T12:11:20.787" idx="2">
    <p:pos x="10" y="10"/>
    <p:text>Home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B7B66-AC2F-4628-A327-FB51CE31DB4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1FB2D0-E37F-40DB-9D33-E3CF86A2584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Item1</a:t>
          </a:r>
        </a:p>
      </dgm:t>
    </dgm:pt>
    <dgm:pt modelId="{6B198E04-B763-435B-ADFB-7D22D0B1CD7F}" type="parTrans" cxnId="{E79FD1E5-4051-43D1-BFE2-8C115FCF0F78}">
      <dgm:prSet/>
      <dgm:spPr/>
      <dgm:t>
        <a:bodyPr/>
        <a:lstStyle/>
        <a:p>
          <a:endParaRPr lang="en-IN"/>
        </a:p>
      </dgm:t>
    </dgm:pt>
    <dgm:pt modelId="{92123638-1049-4587-B95B-9A9056D4EE7C}" type="sibTrans" cxnId="{E79FD1E5-4051-43D1-BFE2-8C115FCF0F78}">
      <dgm:prSet/>
      <dgm:spPr/>
      <dgm:t>
        <a:bodyPr/>
        <a:lstStyle/>
        <a:p>
          <a:endParaRPr lang="en-IN"/>
        </a:p>
      </dgm:t>
    </dgm:pt>
    <dgm:pt modelId="{81529331-5116-433E-93AF-5BA99050D87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Item2</a:t>
          </a:r>
        </a:p>
      </dgm:t>
    </dgm:pt>
    <dgm:pt modelId="{7625A20B-FD6E-4372-AD18-0393AFEB5F0A}" type="parTrans" cxnId="{BD431216-F1FA-480D-8E62-D30360B5D7F2}">
      <dgm:prSet/>
      <dgm:spPr/>
      <dgm:t>
        <a:bodyPr/>
        <a:lstStyle/>
        <a:p>
          <a:endParaRPr lang="en-IN"/>
        </a:p>
      </dgm:t>
    </dgm:pt>
    <dgm:pt modelId="{C761538F-57AB-4C24-B6EF-49B00A7531D9}" type="sibTrans" cxnId="{BD431216-F1FA-480D-8E62-D30360B5D7F2}">
      <dgm:prSet/>
      <dgm:spPr/>
      <dgm:t>
        <a:bodyPr/>
        <a:lstStyle/>
        <a:p>
          <a:endParaRPr lang="en-IN"/>
        </a:p>
      </dgm:t>
    </dgm:pt>
    <dgm:pt modelId="{F7195F7E-424F-46A2-9435-262691E3C7B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Item3</a:t>
          </a:r>
        </a:p>
      </dgm:t>
    </dgm:pt>
    <dgm:pt modelId="{50D809A0-60BF-42E7-992C-594BBEBA1E04}" type="parTrans" cxnId="{5B36794A-3E3E-44CC-8D98-EB8CC6432ADA}">
      <dgm:prSet/>
      <dgm:spPr/>
      <dgm:t>
        <a:bodyPr/>
        <a:lstStyle/>
        <a:p>
          <a:endParaRPr lang="en-IN"/>
        </a:p>
      </dgm:t>
    </dgm:pt>
    <dgm:pt modelId="{BCB0D60D-15AB-4800-A94B-FFFB7250799F}" type="sibTrans" cxnId="{5B36794A-3E3E-44CC-8D98-EB8CC6432ADA}">
      <dgm:prSet/>
      <dgm:spPr/>
      <dgm:t>
        <a:bodyPr/>
        <a:lstStyle/>
        <a:p>
          <a:endParaRPr lang="en-IN"/>
        </a:p>
      </dgm:t>
    </dgm:pt>
    <dgm:pt modelId="{B2DE703F-B842-4D19-B19F-ECDDEAC4F48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Item4</a:t>
          </a:r>
        </a:p>
      </dgm:t>
    </dgm:pt>
    <dgm:pt modelId="{BDA56D9E-1063-48AA-9BCD-4454F659E251}" type="parTrans" cxnId="{01E8E7E2-3AB3-48CB-932E-5FA3B40F7549}">
      <dgm:prSet/>
      <dgm:spPr/>
      <dgm:t>
        <a:bodyPr/>
        <a:lstStyle/>
        <a:p>
          <a:endParaRPr lang="en-IN"/>
        </a:p>
      </dgm:t>
    </dgm:pt>
    <dgm:pt modelId="{A4291DE9-97A8-4864-B8DC-DD17A1063872}" type="sibTrans" cxnId="{01E8E7E2-3AB3-48CB-932E-5FA3B40F7549}">
      <dgm:prSet/>
      <dgm:spPr/>
      <dgm:t>
        <a:bodyPr/>
        <a:lstStyle/>
        <a:p>
          <a:endParaRPr lang="en-IN"/>
        </a:p>
      </dgm:t>
    </dgm:pt>
    <dgm:pt modelId="{698E5D2B-1185-4B06-B129-9448AD0772CA}" type="pres">
      <dgm:prSet presAssocID="{1D6B7B66-AC2F-4628-A327-FB51CE31DB4C}" presName="Name0" presStyleCnt="0">
        <dgm:presLayoutVars>
          <dgm:dir/>
          <dgm:resizeHandles val="exact"/>
        </dgm:presLayoutVars>
      </dgm:prSet>
      <dgm:spPr/>
    </dgm:pt>
    <dgm:pt modelId="{1916CE8B-059C-4F77-AD0C-2A4DD945217A}" type="pres">
      <dgm:prSet presAssocID="{771FB2D0-E37F-40DB-9D33-E3CF86A2584C}" presName="compNode" presStyleCnt="0"/>
      <dgm:spPr/>
    </dgm:pt>
    <dgm:pt modelId="{7E299CF6-C0D7-4A85-BF82-A492290CC327}" type="pres">
      <dgm:prSet presAssocID="{771FB2D0-E37F-40DB-9D33-E3CF86A2584C}" presName="pictRect" presStyleLbl="node1" presStyleIdx="0" presStyleCnt="4" custLinFactNeighborX="1195" custLinFactNeighborY="-7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F8517B9-71F4-4BFA-B85F-19ECDBCD434C}" type="pres">
      <dgm:prSet presAssocID="{771FB2D0-E37F-40DB-9D33-E3CF86A2584C}" presName="textRect" presStyleLbl="revTx" presStyleIdx="0" presStyleCnt="4">
        <dgm:presLayoutVars>
          <dgm:bulletEnabled val="1"/>
        </dgm:presLayoutVars>
      </dgm:prSet>
      <dgm:spPr/>
    </dgm:pt>
    <dgm:pt modelId="{B1980DD0-545D-4512-AC99-85E019871E28}" type="pres">
      <dgm:prSet presAssocID="{92123638-1049-4587-B95B-9A9056D4EE7C}" presName="sibTrans" presStyleLbl="sibTrans2D1" presStyleIdx="0" presStyleCnt="0"/>
      <dgm:spPr/>
    </dgm:pt>
    <dgm:pt modelId="{E091D8C2-8DE2-4160-9594-D5F7DD88EE78}" type="pres">
      <dgm:prSet presAssocID="{81529331-5116-433E-93AF-5BA99050D87E}" presName="compNode" presStyleCnt="0"/>
      <dgm:spPr/>
    </dgm:pt>
    <dgm:pt modelId="{7D334CDF-FB15-4BB1-BF41-B4D5104F3893}" type="pres">
      <dgm:prSet presAssocID="{81529331-5116-433E-93AF-5BA99050D87E}" presName="pict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4C670E1-780B-4DF2-8121-CA2E0D1188F6}" type="pres">
      <dgm:prSet presAssocID="{81529331-5116-433E-93AF-5BA99050D87E}" presName="textRect" presStyleLbl="revTx" presStyleIdx="1" presStyleCnt="4">
        <dgm:presLayoutVars>
          <dgm:bulletEnabled val="1"/>
        </dgm:presLayoutVars>
      </dgm:prSet>
      <dgm:spPr/>
    </dgm:pt>
    <dgm:pt modelId="{825A6099-43C4-4EEB-B549-70CCFB029A73}" type="pres">
      <dgm:prSet presAssocID="{C761538F-57AB-4C24-B6EF-49B00A7531D9}" presName="sibTrans" presStyleLbl="sibTrans2D1" presStyleIdx="0" presStyleCnt="0"/>
      <dgm:spPr/>
    </dgm:pt>
    <dgm:pt modelId="{5A2418F5-B53C-4A73-8AF9-FE6A6F375A93}" type="pres">
      <dgm:prSet presAssocID="{F7195F7E-424F-46A2-9435-262691E3C7BC}" presName="compNode" presStyleCnt="0"/>
      <dgm:spPr/>
    </dgm:pt>
    <dgm:pt modelId="{C65A95C0-8E02-467E-9485-D37320A9969C}" type="pres">
      <dgm:prSet presAssocID="{F7195F7E-424F-46A2-9435-262691E3C7BC}" presName="pict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A222075-CC8B-4BCD-8688-5DED4D6D24B4}" type="pres">
      <dgm:prSet presAssocID="{F7195F7E-424F-46A2-9435-262691E3C7BC}" presName="textRect" presStyleLbl="revTx" presStyleIdx="2" presStyleCnt="4">
        <dgm:presLayoutVars>
          <dgm:bulletEnabled val="1"/>
        </dgm:presLayoutVars>
      </dgm:prSet>
      <dgm:spPr/>
    </dgm:pt>
    <dgm:pt modelId="{8C234ECE-B149-4041-ACBD-C03385CF2328}" type="pres">
      <dgm:prSet presAssocID="{BCB0D60D-15AB-4800-A94B-FFFB7250799F}" presName="sibTrans" presStyleLbl="sibTrans2D1" presStyleIdx="0" presStyleCnt="0"/>
      <dgm:spPr/>
    </dgm:pt>
    <dgm:pt modelId="{04E6F27B-B076-43F9-B816-1921843C661A}" type="pres">
      <dgm:prSet presAssocID="{B2DE703F-B842-4D19-B19F-ECDDEAC4F485}" presName="compNode" presStyleCnt="0"/>
      <dgm:spPr/>
    </dgm:pt>
    <dgm:pt modelId="{73515C9C-95C4-476F-8B6A-36326201DE7D}" type="pres">
      <dgm:prSet presAssocID="{B2DE703F-B842-4D19-B19F-ECDDEAC4F485}" presName="pict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0D22E4B-73C9-43BB-9FAC-965C8A72B0DD}" type="pres">
      <dgm:prSet presAssocID="{B2DE703F-B842-4D19-B19F-ECDDEAC4F485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5DB5A07-BDDE-49F5-BAA6-A700ADC42C94}" type="presOf" srcId="{B2DE703F-B842-4D19-B19F-ECDDEAC4F485}" destId="{E0D22E4B-73C9-43BB-9FAC-965C8A72B0DD}" srcOrd="0" destOrd="0" presId="urn:microsoft.com/office/officeart/2005/8/layout/pList1"/>
    <dgm:cxn modelId="{BD431216-F1FA-480D-8E62-D30360B5D7F2}" srcId="{1D6B7B66-AC2F-4628-A327-FB51CE31DB4C}" destId="{81529331-5116-433E-93AF-5BA99050D87E}" srcOrd="1" destOrd="0" parTransId="{7625A20B-FD6E-4372-AD18-0393AFEB5F0A}" sibTransId="{C761538F-57AB-4C24-B6EF-49B00A7531D9}"/>
    <dgm:cxn modelId="{FFBBF833-D51D-4E79-B9A6-5CD9EABEE7E7}" type="presOf" srcId="{1D6B7B66-AC2F-4628-A327-FB51CE31DB4C}" destId="{698E5D2B-1185-4B06-B129-9448AD0772CA}" srcOrd="0" destOrd="0" presId="urn:microsoft.com/office/officeart/2005/8/layout/pList1"/>
    <dgm:cxn modelId="{50BEAC44-5CE2-48C0-8242-483983C0F6DB}" type="presOf" srcId="{771FB2D0-E37F-40DB-9D33-E3CF86A2584C}" destId="{5F8517B9-71F4-4BFA-B85F-19ECDBCD434C}" srcOrd="0" destOrd="0" presId="urn:microsoft.com/office/officeart/2005/8/layout/pList1"/>
    <dgm:cxn modelId="{BAFC8C68-18DE-4FA5-9C37-FC674A93D7ED}" type="presOf" srcId="{BCB0D60D-15AB-4800-A94B-FFFB7250799F}" destId="{8C234ECE-B149-4041-ACBD-C03385CF2328}" srcOrd="0" destOrd="0" presId="urn:microsoft.com/office/officeart/2005/8/layout/pList1"/>
    <dgm:cxn modelId="{5B36794A-3E3E-44CC-8D98-EB8CC6432ADA}" srcId="{1D6B7B66-AC2F-4628-A327-FB51CE31DB4C}" destId="{F7195F7E-424F-46A2-9435-262691E3C7BC}" srcOrd="2" destOrd="0" parTransId="{50D809A0-60BF-42E7-992C-594BBEBA1E04}" sibTransId="{BCB0D60D-15AB-4800-A94B-FFFB7250799F}"/>
    <dgm:cxn modelId="{29F32E56-EED3-4A1A-B3A6-27FE9B5CCED5}" type="presOf" srcId="{81529331-5116-433E-93AF-5BA99050D87E}" destId="{64C670E1-780B-4DF2-8121-CA2E0D1188F6}" srcOrd="0" destOrd="0" presId="urn:microsoft.com/office/officeart/2005/8/layout/pList1"/>
    <dgm:cxn modelId="{2DE15B84-D196-41C3-8884-538AE9E550FB}" type="presOf" srcId="{C761538F-57AB-4C24-B6EF-49B00A7531D9}" destId="{825A6099-43C4-4EEB-B549-70CCFB029A73}" srcOrd="0" destOrd="0" presId="urn:microsoft.com/office/officeart/2005/8/layout/pList1"/>
    <dgm:cxn modelId="{E5E932C1-3811-4F98-B190-2577F0AB92B4}" type="presOf" srcId="{92123638-1049-4587-B95B-9A9056D4EE7C}" destId="{B1980DD0-545D-4512-AC99-85E019871E28}" srcOrd="0" destOrd="0" presId="urn:microsoft.com/office/officeart/2005/8/layout/pList1"/>
    <dgm:cxn modelId="{01E8E7E2-3AB3-48CB-932E-5FA3B40F7549}" srcId="{1D6B7B66-AC2F-4628-A327-FB51CE31DB4C}" destId="{B2DE703F-B842-4D19-B19F-ECDDEAC4F485}" srcOrd="3" destOrd="0" parTransId="{BDA56D9E-1063-48AA-9BCD-4454F659E251}" sibTransId="{A4291DE9-97A8-4864-B8DC-DD17A1063872}"/>
    <dgm:cxn modelId="{E79FD1E5-4051-43D1-BFE2-8C115FCF0F78}" srcId="{1D6B7B66-AC2F-4628-A327-FB51CE31DB4C}" destId="{771FB2D0-E37F-40DB-9D33-E3CF86A2584C}" srcOrd="0" destOrd="0" parTransId="{6B198E04-B763-435B-ADFB-7D22D0B1CD7F}" sibTransId="{92123638-1049-4587-B95B-9A9056D4EE7C}"/>
    <dgm:cxn modelId="{B233F0F5-81DF-45C0-BD20-CFC42EA11E74}" type="presOf" srcId="{F7195F7E-424F-46A2-9435-262691E3C7BC}" destId="{BA222075-CC8B-4BCD-8688-5DED4D6D24B4}" srcOrd="0" destOrd="0" presId="urn:microsoft.com/office/officeart/2005/8/layout/pList1"/>
    <dgm:cxn modelId="{AE2D7EDE-1AB7-4DCF-8955-C0E458D6F97E}" type="presParOf" srcId="{698E5D2B-1185-4B06-B129-9448AD0772CA}" destId="{1916CE8B-059C-4F77-AD0C-2A4DD945217A}" srcOrd="0" destOrd="0" presId="urn:microsoft.com/office/officeart/2005/8/layout/pList1"/>
    <dgm:cxn modelId="{081614B3-ED3F-4A2A-8037-57D1486D82E2}" type="presParOf" srcId="{1916CE8B-059C-4F77-AD0C-2A4DD945217A}" destId="{7E299CF6-C0D7-4A85-BF82-A492290CC327}" srcOrd="0" destOrd="0" presId="urn:microsoft.com/office/officeart/2005/8/layout/pList1"/>
    <dgm:cxn modelId="{E97ED49E-359C-4444-98D5-FAE7FCBCF60D}" type="presParOf" srcId="{1916CE8B-059C-4F77-AD0C-2A4DD945217A}" destId="{5F8517B9-71F4-4BFA-B85F-19ECDBCD434C}" srcOrd="1" destOrd="0" presId="urn:microsoft.com/office/officeart/2005/8/layout/pList1"/>
    <dgm:cxn modelId="{72D55CE4-DBBA-4584-B0D8-E6470559257D}" type="presParOf" srcId="{698E5D2B-1185-4B06-B129-9448AD0772CA}" destId="{B1980DD0-545D-4512-AC99-85E019871E28}" srcOrd="1" destOrd="0" presId="urn:microsoft.com/office/officeart/2005/8/layout/pList1"/>
    <dgm:cxn modelId="{5DE5B1F3-0864-4483-82C6-13A1B5F66965}" type="presParOf" srcId="{698E5D2B-1185-4B06-B129-9448AD0772CA}" destId="{E091D8C2-8DE2-4160-9594-D5F7DD88EE78}" srcOrd="2" destOrd="0" presId="urn:microsoft.com/office/officeart/2005/8/layout/pList1"/>
    <dgm:cxn modelId="{0800579E-4814-4714-AB86-9B4BA1707B5B}" type="presParOf" srcId="{E091D8C2-8DE2-4160-9594-D5F7DD88EE78}" destId="{7D334CDF-FB15-4BB1-BF41-B4D5104F3893}" srcOrd="0" destOrd="0" presId="urn:microsoft.com/office/officeart/2005/8/layout/pList1"/>
    <dgm:cxn modelId="{8FDFB602-AC87-407E-AA5A-C94156FB5FBA}" type="presParOf" srcId="{E091D8C2-8DE2-4160-9594-D5F7DD88EE78}" destId="{64C670E1-780B-4DF2-8121-CA2E0D1188F6}" srcOrd="1" destOrd="0" presId="urn:microsoft.com/office/officeart/2005/8/layout/pList1"/>
    <dgm:cxn modelId="{85145C1B-7A44-458E-9DA0-CC5A2128E3A7}" type="presParOf" srcId="{698E5D2B-1185-4B06-B129-9448AD0772CA}" destId="{825A6099-43C4-4EEB-B549-70CCFB029A73}" srcOrd="3" destOrd="0" presId="urn:microsoft.com/office/officeart/2005/8/layout/pList1"/>
    <dgm:cxn modelId="{277D2675-8E53-4FD2-9FEB-19C480CD55C5}" type="presParOf" srcId="{698E5D2B-1185-4B06-B129-9448AD0772CA}" destId="{5A2418F5-B53C-4A73-8AF9-FE6A6F375A93}" srcOrd="4" destOrd="0" presId="urn:microsoft.com/office/officeart/2005/8/layout/pList1"/>
    <dgm:cxn modelId="{3C6FAFE1-DE7A-4A61-9AB5-D8F8C4FE688A}" type="presParOf" srcId="{5A2418F5-B53C-4A73-8AF9-FE6A6F375A93}" destId="{C65A95C0-8E02-467E-9485-D37320A9969C}" srcOrd="0" destOrd="0" presId="urn:microsoft.com/office/officeart/2005/8/layout/pList1"/>
    <dgm:cxn modelId="{185BB4D0-216C-4658-8AD0-8E758C4156B3}" type="presParOf" srcId="{5A2418F5-B53C-4A73-8AF9-FE6A6F375A93}" destId="{BA222075-CC8B-4BCD-8688-5DED4D6D24B4}" srcOrd="1" destOrd="0" presId="urn:microsoft.com/office/officeart/2005/8/layout/pList1"/>
    <dgm:cxn modelId="{9C9CF35B-E813-48A7-8305-932DA39C792A}" type="presParOf" srcId="{698E5D2B-1185-4B06-B129-9448AD0772CA}" destId="{8C234ECE-B149-4041-ACBD-C03385CF2328}" srcOrd="5" destOrd="0" presId="urn:microsoft.com/office/officeart/2005/8/layout/pList1"/>
    <dgm:cxn modelId="{0ED58AAB-BB71-4246-80AF-7DAB24517D39}" type="presParOf" srcId="{698E5D2B-1185-4B06-B129-9448AD0772CA}" destId="{04E6F27B-B076-43F9-B816-1921843C661A}" srcOrd="6" destOrd="0" presId="urn:microsoft.com/office/officeart/2005/8/layout/pList1"/>
    <dgm:cxn modelId="{44812817-4ED4-4CAD-881A-4F227BD0322C}" type="presParOf" srcId="{04E6F27B-B076-43F9-B816-1921843C661A}" destId="{73515C9C-95C4-476F-8B6A-36326201DE7D}" srcOrd="0" destOrd="0" presId="urn:microsoft.com/office/officeart/2005/8/layout/pList1"/>
    <dgm:cxn modelId="{D925EDBE-E43C-4C95-9596-66E1F9BA20B4}" type="presParOf" srcId="{04E6F27B-B076-43F9-B816-1921843C661A}" destId="{E0D22E4B-73C9-43BB-9FAC-965C8A72B0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B7B66-AC2F-4628-A327-FB51CE31DB4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1FB2D0-E37F-40DB-9D33-E3CF86A2584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Item1</a:t>
          </a:r>
        </a:p>
      </dgm:t>
    </dgm:pt>
    <dgm:pt modelId="{6B198E04-B763-435B-ADFB-7D22D0B1CD7F}" type="parTrans" cxnId="{E79FD1E5-4051-43D1-BFE2-8C115FCF0F78}">
      <dgm:prSet/>
      <dgm:spPr/>
      <dgm:t>
        <a:bodyPr/>
        <a:lstStyle/>
        <a:p>
          <a:endParaRPr lang="en-IN"/>
        </a:p>
      </dgm:t>
    </dgm:pt>
    <dgm:pt modelId="{92123638-1049-4587-B95B-9A9056D4EE7C}" type="sibTrans" cxnId="{E79FD1E5-4051-43D1-BFE2-8C115FCF0F78}">
      <dgm:prSet/>
      <dgm:spPr/>
      <dgm:t>
        <a:bodyPr/>
        <a:lstStyle/>
        <a:p>
          <a:endParaRPr lang="en-IN"/>
        </a:p>
      </dgm:t>
    </dgm:pt>
    <dgm:pt modelId="{81529331-5116-433E-93AF-5BA99050D87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Item2</a:t>
          </a:r>
        </a:p>
      </dgm:t>
    </dgm:pt>
    <dgm:pt modelId="{7625A20B-FD6E-4372-AD18-0393AFEB5F0A}" type="parTrans" cxnId="{BD431216-F1FA-480D-8E62-D30360B5D7F2}">
      <dgm:prSet/>
      <dgm:spPr/>
      <dgm:t>
        <a:bodyPr/>
        <a:lstStyle/>
        <a:p>
          <a:endParaRPr lang="en-IN"/>
        </a:p>
      </dgm:t>
    </dgm:pt>
    <dgm:pt modelId="{C761538F-57AB-4C24-B6EF-49B00A7531D9}" type="sibTrans" cxnId="{BD431216-F1FA-480D-8E62-D30360B5D7F2}">
      <dgm:prSet/>
      <dgm:spPr/>
      <dgm:t>
        <a:bodyPr/>
        <a:lstStyle/>
        <a:p>
          <a:endParaRPr lang="en-IN"/>
        </a:p>
      </dgm:t>
    </dgm:pt>
    <dgm:pt modelId="{F7195F7E-424F-46A2-9435-262691E3C7B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Item3</a:t>
          </a:r>
        </a:p>
      </dgm:t>
    </dgm:pt>
    <dgm:pt modelId="{50D809A0-60BF-42E7-992C-594BBEBA1E04}" type="parTrans" cxnId="{5B36794A-3E3E-44CC-8D98-EB8CC6432ADA}">
      <dgm:prSet/>
      <dgm:spPr/>
      <dgm:t>
        <a:bodyPr/>
        <a:lstStyle/>
        <a:p>
          <a:endParaRPr lang="en-IN"/>
        </a:p>
      </dgm:t>
    </dgm:pt>
    <dgm:pt modelId="{BCB0D60D-15AB-4800-A94B-FFFB7250799F}" type="sibTrans" cxnId="{5B36794A-3E3E-44CC-8D98-EB8CC6432ADA}">
      <dgm:prSet/>
      <dgm:spPr/>
      <dgm:t>
        <a:bodyPr/>
        <a:lstStyle/>
        <a:p>
          <a:endParaRPr lang="en-IN"/>
        </a:p>
      </dgm:t>
    </dgm:pt>
    <dgm:pt modelId="{B2DE703F-B842-4D19-B19F-ECDDEAC4F48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Item4</a:t>
          </a:r>
        </a:p>
      </dgm:t>
    </dgm:pt>
    <dgm:pt modelId="{BDA56D9E-1063-48AA-9BCD-4454F659E251}" type="parTrans" cxnId="{01E8E7E2-3AB3-48CB-932E-5FA3B40F7549}">
      <dgm:prSet/>
      <dgm:spPr/>
      <dgm:t>
        <a:bodyPr/>
        <a:lstStyle/>
        <a:p>
          <a:endParaRPr lang="en-IN"/>
        </a:p>
      </dgm:t>
    </dgm:pt>
    <dgm:pt modelId="{A4291DE9-97A8-4864-B8DC-DD17A1063872}" type="sibTrans" cxnId="{01E8E7E2-3AB3-48CB-932E-5FA3B40F7549}">
      <dgm:prSet/>
      <dgm:spPr/>
      <dgm:t>
        <a:bodyPr/>
        <a:lstStyle/>
        <a:p>
          <a:endParaRPr lang="en-IN"/>
        </a:p>
      </dgm:t>
    </dgm:pt>
    <dgm:pt modelId="{698E5D2B-1185-4B06-B129-9448AD0772CA}" type="pres">
      <dgm:prSet presAssocID="{1D6B7B66-AC2F-4628-A327-FB51CE31DB4C}" presName="Name0" presStyleCnt="0">
        <dgm:presLayoutVars>
          <dgm:dir/>
          <dgm:resizeHandles val="exact"/>
        </dgm:presLayoutVars>
      </dgm:prSet>
      <dgm:spPr/>
    </dgm:pt>
    <dgm:pt modelId="{1916CE8B-059C-4F77-AD0C-2A4DD945217A}" type="pres">
      <dgm:prSet presAssocID="{771FB2D0-E37F-40DB-9D33-E3CF86A2584C}" presName="compNode" presStyleCnt="0"/>
      <dgm:spPr/>
    </dgm:pt>
    <dgm:pt modelId="{7E299CF6-C0D7-4A85-BF82-A492290CC327}" type="pres">
      <dgm:prSet presAssocID="{771FB2D0-E37F-40DB-9D33-E3CF86A2584C}" presName="pictRect" presStyleLbl="node1" presStyleIdx="0" presStyleCnt="4" custLinFactNeighborX="1195" custLinFactNeighborY="-7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F8517B9-71F4-4BFA-B85F-19ECDBCD434C}" type="pres">
      <dgm:prSet presAssocID="{771FB2D0-E37F-40DB-9D33-E3CF86A2584C}" presName="textRect" presStyleLbl="revTx" presStyleIdx="0" presStyleCnt="4">
        <dgm:presLayoutVars>
          <dgm:bulletEnabled val="1"/>
        </dgm:presLayoutVars>
      </dgm:prSet>
      <dgm:spPr/>
    </dgm:pt>
    <dgm:pt modelId="{B1980DD0-545D-4512-AC99-85E019871E28}" type="pres">
      <dgm:prSet presAssocID="{92123638-1049-4587-B95B-9A9056D4EE7C}" presName="sibTrans" presStyleLbl="sibTrans2D1" presStyleIdx="0" presStyleCnt="0"/>
      <dgm:spPr/>
    </dgm:pt>
    <dgm:pt modelId="{E091D8C2-8DE2-4160-9594-D5F7DD88EE78}" type="pres">
      <dgm:prSet presAssocID="{81529331-5116-433E-93AF-5BA99050D87E}" presName="compNode" presStyleCnt="0"/>
      <dgm:spPr/>
    </dgm:pt>
    <dgm:pt modelId="{7D334CDF-FB15-4BB1-BF41-B4D5104F3893}" type="pres">
      <dgm:prSet presAssocID="{81529331-5116-433E-93AF-5BA99050D87E}" presName="pict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4C670E1-780B-4DF2-8121-CA2E0D1188F6}" type="pres">
      <dgm:prSet presAssocID="{81529331-5116-433E-93AF-5BA99050D87E}" presName="textRect" presStyleLbl="revTx" presStyleIdx="1" presStyleCnt="4">
        <dgm:presLayoutVars>
          <dgm:bulletEnabled val="1"/>
        </dgm:presLayoutVars>
      </dgm:prSet>
      <dgm:spPr/>
    </dgm:pt>
    <dgm:pt modelId="{825A6099-43C4-4EEB-B549-70CCFB029A73}" type="pres">
      <dgm:prSet presAssocID="{C761538F-57AB-4C24-B6EF-49B00A7531D9}" presName="sibTrans" presStyleLbl="sibTrans2D1" presStyleIdx="0" presStyleCnt="0"/>
      <dgm:spPr/>
    </dgm:pt>
    <dgm:pt modelId="{5A2418F5-B53C-4A73-8AF9-FE6A6F375A93}" type="pres">
      <dgm:prSet presAssocID="{F7195F7E-424F-46A2-9435-262691E3C7BC}" presName="compNode" presStyleCnt="0"/>
      <dgm:spPr/>
    </dgm:pt>
    <dgm:pt modelId="{C65A95C0-8E02-467E-9485-D37320A9969C}" type="pres">
      <dgm:prSet presAssocID="{F7195F7E-424F-46A2-9435-262691E3C7BC}" presName="pict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A222075-CC8B-4BCD-8688-5DED4D6D24B4}" type="pres">
      <dgm:prSet presAssocID="{F7195F7E-424F-46A2-9435-262691E3C7BC}" presName="textRect" presStyleLbl="revTx" presStyleIdx="2" presStyleCnt="4">
        <dgm:presLayoutVars>
          <dgm:bulletEnabled val="1"/>
        </dgm:presLayoutVars>
      </dgm:prSet>
      <dgm:spPr/>
    </dgm:pt>
    <dgm:pt modelId="{8C234ECE-B149-4041-ACBD-C03385CF2328}" type="pres">
      <dgm:prSet presAssocID="{BCB0D60D-15AB-4800-A94B-FFFB7250799F}" presName="sibTrans" presStyleLbl="sibTrans2D1" presStyleIdx="0" presStyleCnt="0"/>
      <dgm:spPr/>
    </dgm:pt>
    <dgm:pt modelId="{04E6F27B-B076-43F9-B816-1921843C661A}" type="pres">
      <dgm:prSet presAssocID="{B2DE703F-B842-4D19-B19F-ECDDEAC4F485}" presName="compNode" presStyleCnt="0"/>
      <dgm:spPr/>
    </dgm:pt>
    <dgm:pt modelId="{73515C9C-95C4-476F-8B6A-36326201DE7D}" type="pres">
      <dgm:prSet presAssocID="{B2DE703F-B842-4D19-B19F-ECDDEAC4F485}" presName="pict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0D22E4B-73C9-43BB-9FAC-965C8A72B0DD}" type="pres">
      <dgm:prSet presAssocID="{B2DE703F-B842-4D19-B19F-ECDDEAC4F485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5DB5A07-BDDE-49F5-BAA6-A700ADC42C94}" type="presOf" srcId="{B2DE703F-B842-4D19-B19F-ECDDEAC4F485}" destId="{E0D22E4B-73C9-43BB-9FAC-965C8A72B0DD}" srcOrd="0" destOrd="0" presId="urn:microsoft.com/office/officeart/2005/8/layout/pList1"/>
    <dgm:cxn modelId="{BD431216-F1FA-480D-8E62-D30360B5D7F2}" srcId="{1D6B7B66-AC2F-4628-A327-FB51CE31DB4C}" destId="{81529331-5116-433E-93AF-5BA99050D87E}" srcOrd="1" destOrd="0" parTransId="{7625A20B-FD6E-4372-AD18-0393AFEB5F0A}" sibTransId="{C761538F-57AB-4C24-B6EF-49B00A7531D9}"/>
    <dgm:cxn modelId="{FFBBF833-D51D-4E79-B9A6-5CD9EABEE7E7}" type="presOf" srcId="{1D6B7B66-AC2F-4628-A327-FB51CE31DB4C}" destId="{698E5D2B-1185-4B06-B129-9448AD0772CA}" srcOrd="0" destOrd="0" presId="urn:microsoft.com/office/officeart/2005/8/layout/pList1"/>
    <dgm:cxn modelId="{50BEAC44-5CE2-48C0-8242-483983C0F6DB}" type="presOf" srcId="{771FB2D0-E37F-40DB-9D33-E3CF86A2584C}" destId="{5F8517B9-71F4-4BFA-B85F-19ECDBCD434C}" srcOrd="0" destOrd="0" presId="urn:microsoft.com/office/officeart/2005/8/layout/pList1"/>
    <dgm:cxn modelId="{BAFC8C68-18DE-4FA5-9C37-FC674A93D7ED}" type="presOf" srcId="{BCB0D60D-15AB-4800-A94B-FFFB7250799F}" destId="{8C234ECE-B149-4041-ACBD-C03385CF2328}" srcOrd="0" destOrd="0" presId="urn:microsoft.com/office/officeart/2005/8/layout/pList1"/>
    <dgm:cxn modelId="{5B36794A-3E3E-44CC-8D98-EB8CC6432ADA}" srcId="{1D6B7B66-AC2F-4628-A327-FB51CE31DB4C}" destId="{F7195F7E-424F-46A2-9435-262691E3C7BC}" srcOrd="2" destOrd="0" parTransId="{50D809A0-60BF-42E7-992C-594BBEBA1E04}" sibTransId="{BCB0D60D-15AB-4800-A94B-FFFB7250799F}"/>
    <dgm:cxn modelId="{29F32E56-EED3-4A1A-B3A6-27FE9B5CCED5}" type="presOf" srcId="{81529331-5116-433E-93AF-5BA99050D87E}" destId="{64C670E1-780B-4DF2-8121-CA2E0D1188F6}" srcOrd="0" destOrd="0" presId="urn:microsoft.com/office/officeart/2005/8/layout/pList1"/>
    <dgm:cxn modelId="{2DE15B84-D196-41C3-8884-538AE9E550FB}" type="presOf" srcId="{C761538F-57AB-4C24-B6EF-49B00A7531D9}" destId="{825A6099-43C4-4EEB-B549-70CCFB029A73}" srcOrd="0" destOrd="0" presId="urn:microsoft.com/office/officeart/2005/8/layout/pList1"/>
    <dgm:cxn modelId="{E5E932C1-3811-4F98-B190-2577F0AB92B4}" type="presOf" srcId="{92123638-1049-4587-B95B-9A9056D4EE7C}" destId="{B1980DD0-545D-4512-AC99-85E019871E28}" srcOrd="0" destOrd="0" presId="urn:microsoft.com/office/officeart/2005/8/layout/pList1"/>
    <dgm:cxn modelId="{01E8E7E2-3AB3-48CB-932E-5FA3B40F7549}" srcId="{1D6B7B66-AC2F-4628-A327-FB51CE31DB4C}" destId="{B2DE703F-B842-4D19-B19F-ECDDEAC4F485}" srcOrd="3" destOrd="0" parTransId="{BDA56D9E-1063-48AA-9BCD-4454F659E251}" sibTransId="{A4291DE9-97A8-4864-B8DC-DD17A1063872}"/>
    <dgm:cxn modelId="{E79FD1E5-4051-43D1-BFE2-8C115FCF0F78}" srcId="{1D6B7B66-AC2F-4628-A327-FB51CE31DB4C}" destId="{771FB2D0-E37F-40DB-9D33-E3CF86A2584C}" srcOrd="0" destOrd="0" parTransId="{6B198E04-B763-435B-ADFB-7D22D0B1CD7F}" sibTransId="{92123638-1049-4587-B95B-9A9056D4EE7C}"/>
    <dgm:cxn modelId="{B233F0F5-81DF-45C0-BD20-CFC42EA11E74}" type="presOf" srcId="{F7195F7E-424F-46A2-9435-262691E3C7BC}" destId="{BA222075-CC8B-4BCD-8688-5DED4D6D24B4}" srcOrd="0" destOrd="0" presId="urn:microsoft.com/office/officeart/2005/8/layout/pList1"/>
    <dgm:cxn modelId="{AE2D7EDE-1AB7-4DCF-8955-C0E458D6F97E}" type="presParOf" srcId="{698E5D2B-1185-4B06-B129-9448AD0772CA}" destId="{1916CE8B-059C-4F77-AD0C-2A4DD945217A}" srcOrd="0" destOrd="0" presId="urn:microsoft.com/office/officeart/2005/8/layout/pList1"/>
    <dgm:cxn modelId="{081614B3-ED3F-4A2A-8037-57D1486D82E2}" type="presParOf" srcId="{1916CE8B-059C-4F77-AD0C-2A4DD945217A}" destId="{7E299CF6-C0D7-4A85-BF82-A492290CC327}" srcOrd="0" destOrd="0" presId="urn:microsoft.com/office/officeart/2005/8/layout/pList1"/>
    <dgm:cxn modelId="{E97ED49E-359C-4444-98D5-FAE7FCBCF60D}" type="presParOf" srcId="{1916CE8B-059C-4F77-AD0C-2A4DD945217A}" destId="{5F8517B9-71F4-4BFA-B85F-19ECDBCD434C}" srcOrd="1" destOrd="0" presId="urn:microsoft.com/office/officeart/2005/8/layout/pList1"/>
    <dgm:cxn modelId="{72D55CE4-DBBA-4584-B0D8-E6470559257D}" type="presParOf" srcId="{698E5D2B-1185-4B06-B129-9448AD0772CA}" destId="{B1980DD0-545D-4512-AC99-85E019871E28}" srcOrd="1" destOrd="0" presId="urn:microsoft.com/office/officeart/2005/8/layout/pList1"/>
    <dgm:cxn modelId="{5DE5B1F3-0864-4483-82C6-13A1B5F66965}" type="presParOf" srcId="{698E5D2B-1185-4B06-B129-9448AD0772CA}" destId="{E091D8C2-8DE2-4160-9594-D5F7DD88EE78}" srcOrd="2" destOrd="0" presId="urn:microsoft.com/office/officeart/2005/8/layout/pList1"/>
    <dgm:cxn modelId="{0800579E-4814-4714-AB86-9B4BA1707B5B}" type="presParOf" srcId="{E091D8C2-8DE2-4160-9594-D5F7DD88EE78}" destId="{7D334CDF-FB15-4BB1-BF41-B4D5104F3893}" srcOrd="0" destOrd="0" presId="urn:microsoft.com/office/officeart/2005/8/layout/pList1"/>
    <dgm:cxn modelId="{8FDFB602-AC87-407E-AA5A-C94156FB5FBA}" type="presParOf" srcId="{E091D8C2-8DE2-4160-9594-D5F7DD88EE78}" destId="{64C670E1-780B-4DF2-8121-CA2E0D1188F6}" srcOrd="1" destOrd="0" presId="urn:microsoft.com/office/officeart/2005/8/layout/pList1"/>
    <dgm:cxn modelId="{85145C1B-7A44-458E-9DA0-CC5A2128E3A7}" type="presParOf" srcId="{698E5D2B-1185-4B06-B129-9448AD0772CA}" destId="{825A6099-43C4-4EEB-B549-70CCFB029A73}" srcOrd="3" destOrd="0" presId="urn:microsoft.com/office/officeart/2005/8/layout/pList1"/>
    <dgm:cxn modelId="{277D2675-8E53-4FD2-9FEB-19C480CD55C5}" type="presParOf" srcId="{698E5D2B-1185-4B06-B129-9448AD0772CA}" destId="{5A2418F5-B53C-4A73-8AF9-FE6A6F375A93}" srcOrd="4" destOrd="0" presId="urn:microsoft.com/office/officeart/2005/8/layout/pList1"/>
    <dgm:cxn modelId="{3C6FAFE1-DE7A-4A61-9AB5-D8F8C4FE688A}" type="presParOf" srcId="{5A2418F5-B53C-4A73-8AF9-FE6A6F375A93}" destId="{C65A95C0-8E02-467E-9485-D37320A9969C}" srcOrd="0" destOrd="0" presId="urn:microsoft.com/office/officeart/2005/8/layout/pList1"/>
    <dgm:cxn modelId="{185BB4D0-216C-4658-8AD0-8E758C4156B3}" type="presParOf" srcId="{5A2418F5-B53C-4A73-8AF9-FE6A6F375A93}" destId="{BA222075-CC8B-4BCD-8688-5DED4D6D24B4}" srcOrd="1" destOrd="0" presId="urn:microsoft.com/office/officeart/2005/8/layout/pList1"/>
    <dgm:cxn modelId="{9C9CF35B-E813-48A7-8305-932DA39C792A}" type="presParOf" srcId="{698E5D2B-1185-4B06-B129-9448AD0772CA}" destId="{8C234ECE-B149-4041-ACBD-C03385CF2328}" srcOrd="5" destOrd="0" presId="urn:microsoft.com/office/officeart/2005/8/layout/pList1"/>
    <dgm:cxn modelId="{0ED58AAB-BB71-4246-80AF-7DAB24517D39}" type="presParOf" srcId="{698E5D2B-1185-4B06-B129-9448AD0772CA}" destId="{04E6F27B-B076-43F9-B816-1921843C661A}" srcOrd="6" destOrd="0" presId="urn:microsoft.com/office/officeart/2005/8/layout/pList1"/>
    <dgm:cxn modelId="{44812817-4ED4-4CAD-881A-4F227BD0322C}" type="presParOf" srcId="{04E6F27B-B076-43F9-B816-1921843C661A}" destId="{73515C9C-95C4-476F-8B6A-36326201DE7D}" srcOrd="0" destOrd="0" presId="urn:microsoft.com/office/officeart/2005/8/layout/pList1"/>
    <dgm:cxn modelId="{D925EDBE-E43C-4C95-9596-66E1F9BA20B4}" type="presParOf" srcId="{04E6F27B-B076-43F9-B816-1921843C661A}" destId="{E0D22E4B-73C9-43BB-9FAC-965C8A72B0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6B7B66-AC2F-4628-A327-FB51CE31DB4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1FB2D0-E37F-40DB-9D33-E3CF86A2584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Kabbad1</a:t>
          </a:r>
        </a:p>
      </dgm:t>
    </dgm:pt>
    <dgm:pt modelId="{6B198E04-B763-435B-ADFB-7D22D0B1CD7F}" type="parTrans" cxnId="{E79FD1E5-4051-43D1-BFE2-8C115FCF0F78}">
      <dgm:prSet/>
      <dgm:spPr/>
      <dgm:t>
        <a:bodyPr/>
        <a:lstStyle/>
        <a:p>
          <a:endParaRPr lang="en-IN"/>
        </a:p>
      </dgm:t>
    </dgm:pt>
    <dgm:pt modelId="{92123638-1049-4587-B95B-9A9056D4EE7C}" type="sibTrans" cxnId="{E79FD1E5-4051-43D1-BFE2-8C115FCF0F78}">
      <dgm:prSet/>
      <dgm:spPr/>
      <dgm:t>
        <a:bodyPr/>
        <a:lstStyle/>
        <a:p>
          <a:endParaRPr lang="en-IN"/>
        </a:p>
      </dgm:t>
    </dgm:pt>
    <dgm:pt modelId="{81529331-5116-433E-93AF-5BA99050D87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Kabaad2</a:t>
          </a:r>
        </a:p>
      </dgm:t>
    </dgm:pt>
    <dgm:pt modelId="{7625A20B-FD6E-4372-AD18-0393AFEB5F0A}" type="parTrans" cxnId="{BD431216-F1FA-480D-8E62-D30360B5D7F2}">
      <dgm:prSet/>
      <dgm:spPr/>
      <dgm:t>
        <a:bodyPr/>
        <a:lstStyle/>
        <a:p>
          <a:endParaRPr lang="en-IN"/>
        </a:p>
      </dgm:t>
    </dgm:pt>
    <dgm:pt modelId="{C761538F-57AB-4C24-B6EF-49B00A7531D9}" type="sibTrans" cxnId="{BD431216-F1FA-480D-8E62-D30360B5D7F2}">
      <dgm:prSet/>
      <dgm:spPr/>
      <dgm:t>
        <a:bodyPr/>
        <a:lstStyle/>
        <a:p>
          <a:endParaRPr lang="en-IN"/>
        </a:p>
      </dgm:t>
    </dgm:pt>
    <dgm:pt modelId="{F7195F7E-424F-46A2-9435-262691E3C7B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Kabaad3</a:t>
          </a:r>
        </a:p>
      </dgm:t>
    </dgm:pt>
    <dgm:pt modelId="{50D809A0-60BF-42E7-992C-594BBEBA1E04}" type="parTrans" cxnId="{5B36794A-3E3E-44CC-8D98-EB8CC6432ADA}">
      <dgm:prSet/>
      <dgm:spPr/>
      <dgm:t>
        <a:bodyPr/>
        <a:lstStyle/>
        <a:p>
          <a:endParaRPr lang="en-IN"/>
        </a:p>
      </dgm:t>
    </dgm:pt>
    <dgm:pt modelId="{BCB0D60D-15AB-4800-A94B-FFFB7250799F}" type="sibTrans" cxnId="{5B36794A-3E3E-44CC-8D98-EB8CC6432ADA}">
      <dgm:prSet/>
      <dgm:spPr/>
      <dgm:t>
        <a:bodyPr/>
        <a:lstStyle/>
        <a:p>
          <a:endParaRPr lang="en-IN"/>
        </a:p>
      </dgm:t>
    </dgm:pt>
    <dgm:pt modelId="{B2DE703F-B842-4D19-B19F-ECDDEAC4F48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Kabaad4</a:t>
          </a:r>
        </a:p>
      </dgm:t>
    </dgm:pt>
    <dgm:pt modelId="{BDA56D9E-1063-48AA-9BCD-4454F659E251}" type="parTrans" cxnId="{01E8E7E2-3AB3-48CB-932E-5FA3B40F7549}">
      <dgm:prSet/>
      <dgm:spPr/>
      <dgm:t>
        <a:bodyPr/>
        <a:lstStyle/>
        <a:p>
          <a:endParaRPr lang="en-IN"/>
        </a:p>
      </dgm:t>
    </dgm:pt>
    <dgm:pt modelId="{A4291DE9-97A8-4864-B8DC-DD17A1063872}" type="sibTrans" cxnId="{01E8E7E2-3AB3-48CB-932E-5FA3B40F7549}">
      <dgm:prSet/>
      <dgm:spPr/>
      <dgm:t>
        <a:bodyPr/>
        <a:lstStyle/>
        <a:p>
          <a:endParaRPr lang="en-IN"/>
        </a:p>
      </dgm:t>
    </dgm:pt>
    <dgm:pt modelId="{698E5D2B-1185-4B06-B129-9448AD0772CA}" type="pres">
      <dgm:prSet presAssocID="{1D6B7B66-AC2F-4628-A327-FB51CE31DB4C}" presName="Name0" presStyleCnt="0">
        <dgm:presLayoutVars>
          <dgm:dir/>
          <dgm:resizeHandles val="exact"/>
        </dgm:presLayoutVars>
      </dgm:prSet>
      <dgm:spPr/>
    </dgm:pt>
    <dgm:pt modelId="{1916CE8B-059C-4F77-AD0C-2A4DD945217A}" type="pres">
      <dgm:prSet presAssocID="{771FB2D0-E37F-40DB-9D33-E3CF86A2584C}" presName="compNode" presStyleCnt="0"/>
      <dgm:spPr/>
    </dgm:pt>
    <dgm:pt modelId="{7E299CF6-C0D7-4A85-BF82-A492290CC327}" type="pres">
      <dgm:prSet presAssocID="{771FB2D0-E37F-40DB-9D33-E3CF86A2584C}" presName="pictRect" presStyleLbl="node1" presStyleIdx="0" presStyleCnt="4" custLinFactNeighborX="1195" custLinFactNeighborY="-7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F8517B9-71F4-4BFA-B85F-19ECDBCD434C}" type="pres">
      <dgm:prSet presAssocID="{771FB2D0-E37F-40DB-9D33-E3CF86A2584C}" presName="textRect" presStyleLbl="revTx" presStyleIdx="0" presStyleCnt="4">
        <dgm:presLayoutVars>
          <dgm:bulletEnabled val="1"/>
        </dgm:presLayoutVars>
      </dgm:prSet>
      <dgm:spPr/>
    </dgm:pt>
    <dgm:pt modelId="{B1980DD0-545D-4512-AC99-85E019871E28}" type="pres">
      <dgm:prSet presAssocID="{92123638-1049-4587-B95B-9A9056D4EE7C}" presName="sibTrans" presStyleLbl="sibTrans2D1" presStyleIdx="0" presStyleCnt="0"/>
      <dgm:spPr/>
    </dgm:pt>
    <dgm:pt modelId="{E091D8C2-8DE2-4160-9594-D5F7DD88EE78}" type="pres">
      <dgm:prSet presAssocID="{81529331-5116-433E-93AF-5BA99050D87E}" presName="compNode" presStyleCnt="0"/>
      <dgm:spPr/>
    </dgm:pt>
    <dgm:pt modelId="{7D334CDF-FB15-4BB1-BF41-B4D5104F3893}" type="pres">
      <dgm:prSet presAssocID="{81529331-5116-433E-93AF-5BA99050D87E}" presName="pict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4C670E1-780B-4DF2-8121-CA2E0D1188F6}" type="pres">
      <dgm:prSet presAssocID="{81529331-5116-433E-93AF-5BA99050D87E}" presName="textRect" presStyleLbl="revTx" presStyleIdx="1" presStyleCnt="4">
        <dgm:presLayoutVars>
          <dgm:bulletEnabled val="1"/>
        </dgm:presLayoutVars>
      </dgm:prSet>
      <dgm:spPr/>
    </dgm:pt>
    <dgm:pt modelId="{825A6099-43C4-4EEB-B549-70CCFB029A73}" type="pres">
      <dgm:prSet presAssocID="{C761538F-57AB-4C24-B6EF-49B00A7531D9}" presName="sibTrans" presStyleLbl="sibTrans2D1" presStyleIdx="0" presStyleCnt="0"/>
      <dgm:spPr/>
    </dgm:pt>
    <dgm:pt modelId="{5A2418F5-B53C-4A73-8AF9-FE6A6F375A93}" type="pres">
      <dgm:prSet presAssocID="{F7195F7E-424F-46A2-9435-262691E3C7BC}" presName="compNode" presStyleCnt="0"/>
      <dgm:spPr/>
    </dgm:pt>
    <dgm:pt modelId="{C65A95C0-8E02-467E-9485-D37320A9969C}" type="pres">
      <dgm:prSet presAssocID="{F7195F7E-424F-46A2-9435-262691E3C7BC}" presName="pict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A222075-CC8B-4BCD-8688-5DED4D6D24B4}" type="pres">
      <dgm:prSet presAssocID="{F7195F7E-424F-46A2-9435-262691E3C7BC}" presName="textRect" presStyleLbl="revTx" presStyleIdx="2" presStyleCnt="4">
        <dgm:presLayoutVars>
          <dgm:bulletEnabled val="1"/>
        </dgm:presLayoutVars>
      </dgm:prSet>
      <dgm:spPr/>
    </dgm:pt>
    <dgm:pt modelId="{8C234ECE-B149-4041-ACBD-C03385CF2328}" type="pres">
      <dgm:prSet presAssocID="{BCB0D60D-15AB-4800-A94B-FFFB7250799F}" presName="sibTrans" presStyleLbl="sibTrans2D1" presStyleIdx="0" presStyleCnt="0"/>
      <dgm:spPr/>
    </dgm:pt>
    <dgm:pt modelId="{04E6F27B-B076-43F9-B816-1921843C661A}" type="pres">
      <dgm:prSet presAssocID="{B2DE703F-B842-4D19-B19F-ECDDEAC4F485}" presName="compNode" presStyleCnt="0"/>
      <dgm:spPr/>
    </dgm:pt>
    <dgm:pt modelId="{73515C9C-95C4-476F-8B6A-36326201DE7D}" type="pres">
      <dgm:prSet presAssocID="{B2DE703F-B842-4D19-B19F-ECDDEAC4F485}" presName="pict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0D22E4B-73C9-43BB-9FAC-965C8A72B0DD}" type="pres">
      <dgm:prSet presAssocID="{B2DE703F-B842-4D19-B19F-ECDDEAC4F485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5DB5A07-BDDE-49F5-BAA6-A700ADC42C94}" type="presOf" srcId="{B2DE703F-B842-4D19-B19F-ECDDEAC4F485}" destId="{E0D22E4B-73C9-43BB-9FAC-965C8A72B0DD}" srcOrd="0" destOrd="0" presId="urn:microsoft.com/office/officeart/2005/8/layout/pList1"/>
    <dgm:cxn modelId="{BD431216-F1FA-480D-8E62-D30360B5D7F2}" srcId="{1D6B7B66-AC2F-4628-A327-FB51CE31DB4C}" destId="{81529331-5116-433E-93AF-5BA99050D87E}" srcOrd="1" destOrd="0" parTransId="{7625A20B-FD6E-4372-AD18-0393AFEB5F0A}" sibTransId="{C761538F-57AB-4C24-B6EF-49B00A7531D9}"/>
    <dgm:cxn modelId="{FFBBF833-D51D-4E79-B9A6-5CD9EABEE7E7}" type="presOf" srcId="{1D6B7B66-AC2F-4628-A327-FB51CE31DB4C}" destId="{698E5D2B-1185-4B06-B129-9448AD0772CA}" srcOrd="0" destOrd="0" presId="urn:microsoft.com/office/officeart/2005/8/layout/pList1"/>
    <dgm:cxn modelId="{50BEAC44-5CE2-48C0-8242-483983C0F6DB}" type="presOf" srcId="{771FB2D0-E37F-40DB-9D33-E3CF86A2584C}" destId="{5F8517B9-71F4-4BFA-B85F-19ECDBCD434C}" srcOrd="0" destOrd="0" presId="urn:microsoft.com/office/officeart/2005/8/layout/pList1"/>
    <dgm:cxn modelId="{BAFC8C68-18DE-4FA5-9C37-FC674A93D7ED}" type="presOf" srcId="{BCB0D60D-15AB-4800-A94B-FFFB7250799F}" destId="{8C234ECE-B149-4041-ACBD-C03385CF2328}" srcOrd="0" destOrd="0" presId="urn:microsoft.com/office/officeart/2005/8/layout/pList1"/>
    <dgm:cxn modelId="{5B36794A-3E3E-44CC-8D98-EB8CC6432ADA}" srcId="{1D6B7B66-AC2F-4628-A327-FB51CE31DB4C}" destId="{F7195F7E-424F-46A2-9435-262691E3C7BC}" srcOrd="2" destOrd="0" parTransId="{50D809A0-60BF-42E7-992C-594BBEBA1E04}" sibTransId="{BCB0D60D-15AB-4800-A94B-FFFB7250799F}"/>
    <dgm:cxn modelId="{29F32E56-EED3-4A1A-B3A6-27FE9B5CCED5}" type="presOf" srcId="{81529331-5116-433E-93AF-5BA99050D87E}" destId="{64C670E1-780B-4DF2-8121-CA2E0D1188F6}" srcOrd="0" destOrd="0" presId="urn:microsoft.com/office/officeart/2005/8/layout/pList1"/>
    <dgm:cxn modelId="{2DE15B84-D196-41C3-8884-538AE9E550FB}" type="presOf" srcId="{C761538F-57AB-4C24-B6EF-49B00A7531D9}" destId="{825A6099-43C4-4EEB-B549-70CCFB029A73}" srcOrd="0" destOrd="0" presId="urn:microsoft.com/office/officeart/2005/8/layout/pList1"/>
    <dgm:cxn modelId="{E5E932C1-3811-4F98-B190-2577F0AB92B4}" type="presOf" srcId="{92123638-1049-4587-B95B-9A9056D4EE7C}" destId="{B1980DD0-545D-4512-AC99-85E019871E28}" srcOrd="0" destOrd="0" presId="urn:microsoft.com/office/officeart/2005/8/layout/pList1"/>
    <dgm:cxn modelId="{01E8E7E2-3AB3-48CB-932E-5FA3B40F7549}" srcId="{1D6B7B66-AC2F-4628-A327-FB51CE31DB4C}" destId="{B2DE703F-B842-4D19-B19F-ECDDEAC4F485}" srcOrd="3" destOrd="0" parTransId="{BDA56D9E-1063-48AA-9BCD-4454F659E251}" sibTransId="{A4291DE9-97A8-4864-B8DC-DD17A1063872}"/>
    <dgm:cxn modelId="{E79FD1E5-4051-43D1-BFE2-8C115FCF0F78}" srcId="{1D6B7B66-AC2F-4628-A327-FB51CE31DB4C}" destId="{771FB2D0-E37F-40DB-9D33-E3CF86A2584C}" srcOrd="0" destOrd="0" parTransId="{6B198E04-B763-435B-ADFB-7D22D0B1CD7F}" sibTransId="{92123638-1049-4587-B95B-9A9056D4EE7C}"/>
    <dgm:cxn modelId="{B233F0F5-81DF-45C0-BD20-CFC42EA11E74}" type="presOf" srcId="{F7195F7E-424F-46A2-9435-262691E3C7BC}" destId="{BA222075-CC8B-4BCD-8688-5DED4D6D24B4}" srcOrd="0" destOrd="0" presId="urn:microsoft.com/office/officeart/2005/8/layout/pList1"/>
    <dgm:cxn modelId="{AE2D7EDE-1AB7-4DCF-8955-C0E458D6F97E}" type="presParOf" srcId="{698E5D2B-1185-4B06-B129-9448AD0772CA}" destId="{1916CE8B-059C-4F77-AD0C-2A4DD945217A}" srcOrd="0" destOrd="0" presId="urn:microsoft.com/office/officeart/2005/8/layout/pList1"/>
    <dgm:cxn modelId="{081614B3-ED3F-4A2A-8037-57D1486D82E2}" type="presParOf" srcId="{1916CE8B-059C-4F77-AD0C-2A4DD945217A}" destId="{7E299CF6-C0D7-4A85-BF82-A492290CC327}" srcOrd="0" destOrd="0" presId="urn:microsoft.com/office/officeart/2005/8/layout/pList1"/>
    <dgm:cxn modelId="{E97ED49E-359C-4444-98D5-FAE7FCBCF60D}" type="presParOf" srcId="{1916CE8B-059C-4F77-AD0C-2A4DD945217A}" destId="{5F8517B9-71F4-4BFA-B85F-19ECDBCD434C}" srcOrd="1" destOrd="0" presId="urn:microsoft.com/office/officeart/2005/8/layout/pList1"/>
    <dgm:cxn modelId="{72D55CE4-DBBA-4584-B0D8-E6470559257D}" type="presParOf" srcId="{698E5D2B-1185-4B06-B129-9448AD0772CA}" destId="{B1980DD0-545D-4512-AC99-85E019871E28}" srcOrd="1" destOrd="0" presId="urn:microsoft.com/office/officeart/2005/8/layout/pList1"/>
    <dgm:cxn modelId="{5DE5B1F3-0864-4483-82C6-13A1B5F66965}" type="presParOf" srcId="{698E5D2B-1185-4B06-B129-9448AD0772CA}" destId="{E091D8C2-8DE2-4160-9594-D5F7DD88EE78}" srcOrd="2" destOrd="0" presId="urn:microsoft.com/office/officeart/2005/8/layout/pList1"/>
    <dgm:cxn modelId="{0800579E-4814-4714-AB86-9B4BA1707B5B}" type="presParOf" srcId="{E091D8C2-8DE2-4160-9594-D5F7DD88EE78}" destId="{7D334CDF-FB15-4BB1-BF41-B4D5104F3893}" srcOrd="0" destOrd="0" presId="urn:microsoft.com/office/officeart/2005/8/layout/pList1"/>
    <dgm:cxn modelId="{8FDFB602-AC87-407E-AA5A-C94156FB5FBA}" type="presParOf" srcId="{E091D8C2-8DE2-4160-9594-D5F7DD88EE78}" destId="{64C670E1-780B-4DF2-8121-CA2E0D1188F6}" srcOrd="1" destOrd="0" presId="urn:microsoft.com/office/officeart/2005/8/layout/pList1"/>
    <dgm:cxn modelId="{85145C1B-7A44-458E-9DA0-CC5A2128E3A7}" type="presParOf" srcId="{698E5D2B-1185-4B06-B129-9448AD0772CA}" destId="{825A6099-43C4-4EEB-B549-70CCFB029A73}" srcOrd="3" destOrd="0" presId="urn:microsoft.com/office/officeart/2005/8/layout/pList1"/>
    <dgm:cxn modelId="{277D2675-8E53-4FD2-9FEB-19C480CD55C5}" type="presParOf" srcId="{698E5D2B-1185-4B06-B129-9448AD0772CA}" destId="{5A2418F5-B53C-4A73-8AF9-FE6A6F375A93}" srcOrd="4" destOrd="0" presId="urn:microsoft.com/office/officeart/2005/8/layout/pList1"/>
    <dgm:cxn modelId="{3C6FAFE1-DE7A-4A61-9AB5-D8F8C4FE688A}" type="presParOf" srcId="{5A2418F5-B53C-4A73-8AF9-FE6A6F375A93}" destId="{C65A95C0-8E02-467E-9485-D37320A9969C}" srcOrd="0" destOrd="0" presId="urn:microsoft.com/office/officeart/2005/8/layout/pList1"/>
    <dgm:cxn modelId="{185BB4D0-216C-4658-8AD0-8E758C4156B3}" type="presParOf" srcId="{5A2418F5-B53C-4A73-8AF9-FE6A6F375A93}" destId="{BA222075-CC8B-4BCD-8688-5DED4D6D24B4}" srcOrd="1" destOrd="0" presId="urn:microsoft.com/office/officeart/2005/8/layout/pList1"/>
    <dgm:cxn modelId="{9C9CF35B-E813-48A7-8305-932DA39C792A}" type="presParOf" srcId="{698E5D2B-1185-4B06-B129-9448AD0772CA}" destId="{8C234ECE-B149-4041-ACBD-C03385CF2328}" srcOrd="5" destOrd="0" presId="urn:microsoft.com/office/officeart/2005/8/layout/pList1"/>
    <dgm:cxn modelId="{0ED58AAB-BB71-4246-80AF-7DAB24517D39}" type="presParOf" srcId="{698E5D2B-1185-4B06-B129-9448AD0772CA}" destId="{04E6F27B-B076-43F9-B816-1921843C661A}" srcOrd="6" destOrd="0" presId="urn:microsoft.com/office/officeart/2005/8/layout/pList1"/>
    <dgm:cxn modelId="{44812817-4ED4-4CAD-881A-4F227BD0322C}" type="presParOf" srcId="{04E6F27B-B076-43F9-B816-1921843C661A}" destId="{73515C9C-95C4-476F-8B6A-36326201DE7D}" srcOrd="0" destOrd="0" presId="urn:microsoft.com/office/officeart/2005/8/layout/pList1"/>
    <dgm:cxn modelId="{D925EDBE-E43C-4C95-9596-66E1F9BA20B4}" type="presParOf" srcId="{04E6F27B-B076-43F9-B816-1921843C661A}" destId="{E0D22E4B-73C9-43BB-9FAC-965C8A72B0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6B7B66-AC2F-4628-A327-FB51CE31DB4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1FB2D0-E37F-40DB-9D33-E3CF86A2584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Item1</a:t>
          </a:r>
        </a:p>
      </dgm:t>
    </dgm:pt>
    <dgm:pt modelId="{6B198E04-B763-435B-ADFB-7D22D0B1CD7F}" type="parTrans" cxnId="{E79FD1E5-4051-43D1-BFE2-8C115FCF0F78}">
      <dgm:prSet/>
      <dgm:spPr/>
      <dgm:t>
        <a:bodyPr/>
        <a:lstStyle/>
        <a:p>
          <a:endParaRPr lang="en-IN"/>
        </a:p>
      </dgm:t>
    </dgm:pt>
    <dgm:pt modelId="{92123638-1049-4587-B95B-9A9056D4EE7C}" type="sibTrans" cxnId="{E79FD1E5-4051-43D1-BFE2-8C115FCF0F78}">
      <dgm:prSet/>
      <dgm:spPr/>
      <dgm:t>
        <a:bodyPr/>
        <a:lstStyle/>
        <a:p>
          <a:endParaRPr lang="en-IN"/>
        </a:p>
      </dgm:t>
    </dgm:pt>
    <dgm:pt modelId="{81529331-5116-433E-93AF-5BA99050D87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Item2</a:t>
          </a:r>
        </a:p>
      </dgm:t>
    </dgm:pt>
    <dgm:pt modelId="{7625A20B-FD6E-4372-AD18-0393AFEB5F0A}" type="parTrans" cxnId="{BD431216-F1FA-480D-8E62-D30360B5D7F2}">
      <dgm:prSet/>
      <dgm:spPr/>
      <dgm:t>
        <a:bodyPr/>
        <a:lstStyle/>
        <a:p>
          <a:endParaRPr lang="en-IN"/>
        </a:p>
      </dgm:t>
    </dgm:pt>
    <dgm:pt modelId="{C761538F-57AB-4C24-B6EF-49B00A7531D9}" type="sibTrans" cxnId="{BD431216-F1FA-480D-8E62-D30360B5D7F2}">
      <dgm:prSet/>
      <dgm:spPr/>
      <dgm:t>
        <a:bodyPr/>
        <a:lstStyle/>
        <a:p>
          <a:endParaRPr lang="en-IN"/>
        </a:p>
      </dgm:t>
    </dgm:pt>
    <dgm:pt modelId="{F7195F7E-424F-46A2-9435-262691E3C7B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Item3</a:t>
          </a:r>
        </a:p>
      </dgm:t>
    </dgm:pt>
    <dgm:pt modelId="{50D809A0-60BF-42E7-992C-594BBEBA1E04}" type="parTrans" cxnId="{5B36794A-3E3E-44CC-8D98-EB8CC6432ADA}">
      <dgm:prSet/>
      <dgm:spPr/>
      <dgm:t>
        <a:bodyPr/>
        <a:lstStyle/>
        <a:p>
          <a:endParaRPr lang="en-IN"/>
        </a:p>
      </dgm:t>
    </dgm:pt>
    <dgm:pt modelId="{BCB0D60D-15AB-4800-A94B-FFFB7250799F}" type="sibTrans" cxnId="{5B36794A-3E3E-44CC-8D98-EB8CC6432ADA}">
      <dgm:prSet/>
      <dgm:spPr/>
      <dgm:t>
        <a:bodyPr/>
        <a:lstStyle/>
        <a:p>
          <a:endParaRPr lang="en-IN"/>
        </a:p>
      </dgm:t>
    </dgm:pt>
    <dgm:pt modelId="{B2DE703F-B842-4D19-B19F-ECDDEAC4F48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Item4</a:t>
          </a:r>
        </a:p>
      </dgm:t>
    </dgm:pt>
    <dgm:pt modelId="{BDA56D9E-1063-48AA-9BCD-4454F659E251}" type="parTrans" cxnId="{01E8E7E2-3AB3-48CB-932E-5FA3B40F7549}">
      <dgm:prSet/>
      <dgm:spPr/>
      <dgm:t>
        <a:bodyPr/>
        <a:lstStyle/>
        <a:p>
          <a:endParaRPr lang="en-IN"/>
        </a:p>
      </dgm:t>
    </dgm:pt>
    <dgm:pt modelId="{A4291DE9-97A8-4864-B8DC-DD17A1063872}" type="sibTrans" cxnId="{01E8E7E2-3AB3-48CB-932E-5FA3B40F7549}">
      <dgm:prSet/>
      <dgm:spPr/>
      <dgm:t>
        <a:bodyPr/>
        <a:lstStyle/>
        <a:p>
          <a:endParaRPr lang="en-IN"/>
        </a:p>
      </dgm:t>
    </dgm:pt>
    <dgm:pt modelId="{698E5D2B-1185-4B06-B129-9448AD0772CA}" type="pres">
      <dgm:prSet presAssocID="{1D6B7B66-AC2F-4628-A327-FB51CE31DB4C}" presName="Name0" presStyleCnt="0">
        <dgm:presLayoutVars>
          <dgm:dir/>
          <dgm:resizeHandles val="exact"/>
        </dgm:presLayoutVars>
      </dgm:prSet>
      <dgm:spPr/>
    </dgm:pt>
    <dgm:pt modelId="{1916CE8B-059C-4F77-AD0C-2A4DD945217A}" type="pres">
      <dgm:prSet presAssocID="{771FB2D0-E37F-40DB-9D33-E3CF86A2584C}" presName="compNode" presStyleCnt="0"/>
      <dgm:spPr/>
    </dgm:pt>
    <dgm:pt modelId="{7E299CF6-C0D7-4A85-BF82-A492290CC327}" type="pres">
      <dgm:prSet presAssocID="{771FB2D0-E37F-40DB-9D33-E3CF86A2584C}" presName="pictRect" presStyleLbl="node1" presStyleIdx="0" presStyleCnt="4" custLinFactNeighborX="1195" custLinFactNeighborY="-7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F8517B9-71F4-4BFA-B85F-19ECDBCD434C}" type="pres">
      <dgm:prSet presAssocID="{771FB2D0-E37F-40DB-9D33-E3CF86A2584C}" presName="textRect" presStyleLbl="revTx" presStyleIdx="0" presStyleCnt="4">
        <dgm:presLayoutVars>
          <dgm:bulletEnabled val="1"/>
        </dgm:presLayoutVars>
      </dgm:prSet>
      <dgm:spPr/>
    </dgm:pt>
    <dgm:pt modelId="{B1980DD0-545D-4512-AC99-85E019871E28}" type="pres">
      <dgm:prSet presAssocID="{92123638-1049-4587-B95B-9A9056D4EE7C}" presName="sibTrans" presStyleLbl="sibTrans2D1" presStyleIdx="0" presStyleCnt="0"/>
      <dgm:spPr/>
    </dgm:pt>
    <dgm:pt modelId="{E091D8C2-8DE2-4160-9594-D5F7DD88EE78}" type="pres">
      <dgm:prSet presAssocID="{81529331-5116-433E-93AF-5BA99050D87E}" presName="compNode" presStyleCnt="0"/>
      <dgm:spPr/>
    </dgm:pt>
    <dgm:pt modelId="{7D334CDF-FB15-4BB1-BF41-B4D5104F3893}" type="pres">
      <dgm:prSet presAssocID="{81529331-5116-433E-93AF-5BA99050D87E}" presName="pict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4C670E1-780B-4DF2-8121-CA2E0D1188F6}" type="pres">
      <dgm:prSet presAssocID="{81529331-5116-433E-93AF-5BA99050D87E}" presName="textRect" presStyleLbl="revTx" presStyleIdx="1" presStyleCnt="4">
        <dgm:presLayoutVars>
          <dgm:bulletEnabled val="1"/>
        </dgm:presLayoutVars>
      </dgm:prSet>
      <dgm:spPr/>
    </dgm:pt>
    <dgm:pt modelId="{825A6099-43C4-4EEB-B549-70CCFB029A73}" type="pres">
      <dgm:prSet presAssocID="{C761538F-57AB-4C24-B6EF-49B00A7531D9}" presName="sibTrans" presStyleLbl="sibTrans2D1" presStyleIdx="0" presStyleCnt="0"/>
      <dgm:spPr/>
    </dgm:pt>
    <dgm:pt modelId="{5A2418F5-B53C-4A73-8AF9-FE6A6F375A93}" type="pres">
      <dgm:prSet presAssocID="{F7195F7E-424F-46A2-9435-262691E3C7BC}" presName="compNode" presStyleCnt="0"/>
      <dgm:spPr/>
    </dgm:pt>
    <dgm:pt modelId="{C65A95C0-8E02-467E-9485-D37320A9969C}" type="pres">
      <dgm:prSet presAssocID="{F7195F7E-424F-46A2-9435-262691E3C7BC}" presName="pict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A222075-CC8B-4BCD-8688-5DED4D6D24B4}" type="pres">
      <dgm:prSet presAssocID="{F7195F7E-424F-46A2-9435-262691E3C7BC}" presName="textRect" presStyleLbl="revTx" presStyleIdx="2" presStyleCnt="4">
        <dgm:presLayoutVars>
          <dgm:bulletEnabled val="1"/>
        </dgm:presLayoutVars>
      </dgm:prSet>
      <dgm:spPr/>
    </dgm:pt>
    <dgm:pt modelId="{8C234ECE-B149-4041-ACBD-C03385CF2328}" type="pres">
      <dgm:prSet presAssocID="{BCB0D60D-15AB-4800-A94B-FFFB7250799F}" presName="sibTrans" presStyleLbl="sibTrans2D1" presStyleIdx="0" presStyleCnt="0"/>
      <dgm:spPr/>
    </dgm:pt>
    <dgm:pt modelId="{04E6F27B-B076-43F9-B816-1921843C661A}" type="pres">
      <dgm:prSet presAssocID="{B2DE703F-B842-4D19-B19F-ECDDEAC4F485}" presName="compNode" presStyleCnt="0"/>
      <dgm:spPr/>
    </dgm:pt>
    <dgm:pt modelId="{73515C9C-95C4-476F-8B6A-36326201DE7D}" type="pres">
      <dgm:prSet presAssocID="{B2DE703F-B842-4D19-B19F-ECDDEAC4F485}" presName="pict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0D22E4B-73C9-43BB-9FAC-965C8A72B0DD}" type="pres">
      <dgm:prSet presAssocID="{B2DE703F-B842-4D19-B19F-ECDDEAC4F485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5DB5A07-BDDE-49F5-BAA6-A700ADC42C94}" type="presOf" srcId="{B2DE703F-B842-4D19-B19F-ECDDEAC4F485}" destId="{E0D22E4B-73C9-43BB-9FAC-965C8A72B0DD}" srcOrd="0" destOrd="0" presId="urn:microsoft.com/office/officeart/2005/8/layout/pList1"/>
    <dgm:cxn modelId="{BD431216-F1FA-480D-8E62-D30360B5D7F2}" srcId="{1D6B7B66-AC2F-4628-A327-FB51CE31DB4C}" destId="{81529331-5116-433E-93AF-5BA99050D87E}" srcOrd="1" destOrd="0" parTransId="{7625A20B-FD6E-4372-AD18-0393AFEB5F0A}" sibTransId="{C761538F-57AB-4C24-B6EF-49B00A7531D9}"/>
    <dgm:cxn modelId="{FFBBF833-D51D-4E79-B9A6-5CD9EABEE7E7}" type="presOf" srcId="{1D6B7B66-AC2F-4628-A327-FB51CE31DB4C}" destId="{698E5D2B-1185-4B06-B129-9448AD0772CA}" srcOrd="0" destOrd="0" presId="urn:microsoft.com/office/officeart/2005/8/layout/pList1"/>
    <dgm:cxn modelId="{50BEAC44-5CE2-48C0-8242-483983C0F6DB}" type="presOf" srcId="{771FB2D0-E37F-40DB-9D33-E3CF86A2584C}" destId="{5F8517B9-71F4-4BFA-B85F-19ECDBCD434C}" srcOrd="0" destOrd="0" presId="urn:microsoft.com/office/officeart/2005/8/layout/pList1"/>
    <dgm:cxn modelId="{BAFC8C68-18DE-4FA5-9C37-FC674A93D7ED}" type="presOf" srcId="{BCB0D60D-15AB-4800-A94B-FFFB7250799F}" destId="{8C234ECE-B149-4041-ACBD-C03385CF2328}" srcOrd="0" destOrd="0" presId="urn:microsoft.com/office/officeart/2005/8/layout/pList1"/>
    <dgm:cxn modelId="{5B36794A-3E3E-44CC-8D98-EB8CC6432ADA}" srcId="{1D6B7B66-AC2F-4628-A327-FB51CE31DB4C}" destId="{F7195F7E-424F-46A2-9435-262691E3C7BC}" srcOrd="2" destOrd="0" parTransId="{50D809A0-60BF-42E7-992C-594BBEBA1E04}" sibTransId="{BCB0D60D-15AB-4800-A94B-FFFB7250799F}"/>
    <dgm:cxn modelId="{29F32E56-EED3-4A1A-B3A6-27FE9B5CCED5}" type="presOf" srcId="{81529331-5116-433E-93AF-5BA99050D87E}" destId="{64C670E1-780B-4DF2-8121-CA2E0D1188F6}" srcOrd="0" destOrd="0" presId="urn:microsoft.com/office/officeart/2005/8/layout/pList1"/>
    <dgm:cxn modelId="{2DE15B84-D196-41C3-8884-538AE9E550FB}" type="presOf" srcId="{C761538F-57AB-4C24-B6EF-49B00A7531D9}" destId="{825A6099-43C4-4EEB-B549-70CCFB029A73}" srcOrd="0" destOrd="0" presId="urn:microsoft.com/office/officeart/2005/8/layout/pList1"/>
    <dgm:cxn modelId="{E5E932C1-3811-4F98-B190-2577F0AB92B4}" type="presOf" srcId="{92123638-1049-4587-B95B-9A9056D4EE7C}" destId="{B1980DD0-545D-4512-AC99-85E019871E28}" srcOrd="0" destOrd="0" presId="urn:microsoft.com/office/officeart/2005/8/layout/pList1"/>
    <dgm:cxn modelId="{01E8E7E2-3AB3-48CB-932E-5FA3B40F7549}" srcId="{1D6B7B66-AC2F-4628-A327-FB51CE31DB4C}" destId="{B2DE703F-B842-4D19-B19F-ECDDEAC4F485}" srcOrd="3" destOrd="0" parTransId="{BDA56D9E-1063-48AA-9BCD-4454F659E251}" sibTransId="{A4291DE9-97A8-4864-B8DC-DD17A1063872}"/>
    <dgm:cxn modelId="{E79FD1E5-4051-43D1-BFE2-8C115FCF0F78}" srcId="{1D6B7B66-AC2F-4628-A327-FB51CE31DB4C}" destId="{771FB2D0-E37F-40DB-9D33-E3CF86A2584C}" srcOrd="0" destOrd="0" parTransId="{6B198E04-B763-435B-ADFB-7D22D0B1CD7F}" sibTransId="{92123638-1049-4587-B95B-9A9056D4EE7C}"/>
    <dgm:cxn modelId="{B233F0F5-81DF-45C0-BD20-CFC42EA11E74}" type="presOf" srcId="{F7195F7E-424F-46A2-9435-262691E3C7BC}" destId="{BA222075-CC8B-4BCD-8688-5DED4D6D24B4}" srcOrd="0" destOrd="0" presId="urn:microsoft.com/office/officeart/2005/8/layout/pList1"/>
    <dgm:cxn modelId="{AE2D7EDE-1AB7-4DCF-8955-C0E458D6F97E}" type="presParOf" srcId="{698E5D2B-1185-4B06-B129-9448AD0772CA}" destId="{1916CE8B-059C-4F77-AD0C-2A4DD945217A}" srcOrd="0" destOrd="0" presId="urn:microsoft.com/office/officeart/2005/8/layout/pList1"/>
    <dgm:cxn modelId="{081614B3-ED3F-4A2A-8037-57D1486D82E2}" type="presParOf" srcId="{1916CE8B-059C-4F77-AD0C-2A4DD945217A}" destId="{7E299CF6-C0D7-4A85-BF82-A492290CC327}" srcOrd="0" destOrd="0" presId="urn:microsoft.com/office/officeart/2005/8/layout/pList1"/>
    <dgm:cxn modelId="{E97ED49E-359C-4444-98D5-FAE7FCBCF60D}" type="presParOf" srcId="{1916CE8B-059C-4F77-AD0C-2A4DD945217A}" destId="{5F8517B9-71F4-4BFA-B85F-19ECDBCD434C}" srcOrd="1" destOrd="0" presId="urn:microsoft.com/office/officeart/2005/8/layout/pList1"/>
    <dgm:cxn modelId="{72D55CE4-DBBA-4584-B0D8-E6470559257D}" type="presParOf" srcId="{698E5D2B-1185-4B06-B129-9448AD0772CA}" destId="{B1980DD0-545D-4512-AC99-85E019871E28}" srcOrd="1" destOrd="0" presId="urn:microsoft.com/office/officeart/2005/8/layout/pList1"/>
    <dgm:cxn modelId="{5DE5B1F3-0864-4483-82C6-13A1B5F66965}" type="presParOf" srcId="{698E5D2B-1185-4B06-B129-9448AD0772CA}" destId="{E091D8C2-8DE2-4160-9594-D5F7DD88EE78}" srcOrd="2" destOrd="0" presId="urn:microsoft.com/office/officeart/2005/8/layout/pList1"/>
    <dgm:cxn modelId="{0800579E-4814-4714-AB86-9B4BA1707B5B}" type="presParOf" srcId="{E091D8C2-8DE2-4160-9594-D5F7DD88EE78}" destId="{7D334CDF-FB15-4BB1-BF41-B4D5104F3893}" srcOrd="0" destOrd="0" presId="urn:microsoft.com/office/officeart/2005/8/layout/pList1"/>
    <dgm:cxn modelId="{8FDFB602-AC87-407E-AA5A-C94156FB5FBA}" type="presParOf" srcId="{E091D8C2-8DE2-4160-9594-D5F7DD88EE78}" destId="{64C670E1-780B-4DF2-8121-CA2E0D1188F6}" srcOrd="1" destOrd="0" presId="urn:microsoft.com/office/officeart/2005/8/layout/pList1"/>
    <dgm:cxn modelId="{85145C1B-7A44-458E-9DA0-CC5A2128E3A7}" type="presParOf" srcId="{698E5D2B-1185-4B06-B129-9448AD0772CA}" destId="{825A6099-43C4-4EEB-B549-70CCFB029A73}" srcOrd="3" destOrd="0" presId="urn:microsoft.com/office/officeart/2005/8/layout/pList1"/>
    <dgm:cxn modelId="{277D2675-8E53-4FD2-9FEB-19C480CD55C5}" type="presParOf" srcId="{698E5D2B-1185-4B06-B129-9448AD0772CA}" destId="{5A2418F5-B53C-4A73-8AF9-FE6A6F375A93}" srcOrd="4" destOrd="0" presId="urn:microsoft.com/office/officeart/2005/8/layout/pList1"/>
    <dgm:cxn modelId="{3C6FAFE1-DE7A-4A61-9AB5-D8F8C4FE688A}" type="presParOf" srcId="{5A2418F5-B53C-4A73-8AF9-FE6A6F375A93}" destId="{C65A95C0-8E02-467E-9485-D37320A9969C}" srcOrd="0" destOrd="0" presId="urn:microsoft.com/office/officeart/2005/8/layout/pList1"/>
    <dgm:cxn modelId="{185BB4D0-216C-4658-8AD0-8E758C4156B3}" type="presParOf" srcId="{5A2418F5-B53C-4A73-8AF9-FE6A6F375A93}" destId="{BA222075-CC8B-4BCD-8688-5DED4D6D24B4}" srcOrd="1" destOrd="0" presId="urn:microsoft.com/office/officeart/2005/8/layout/pList1"/>
    <dgm:cxn modelId="{9C9CF35B-E813-48A7-8305-932DA39C792A}" type="presParOf" srcId="{698E5D2B-1185-4B06-B129-9448AD0772CA}" destId="{8C234ECE-B149-4041-ACBD-C03385CF2328}" srcOrd="5" destOrd="0" presId="urn:microsoft.com/office/officeart/2005/8/layout/pList1"/>
    <dgm:cxn modelId="{0ED58AAB-BB71-4246-80AF-7DAB24517D39}" type="presParOf" srcId="{698E5D2B-1185-4B06-B129-9448AD0772CA}" destId="{04E6F27B-B076-43F9-B816-1921843C661A}" srcOrd="6" destOrd="0" presId="urn:microsoft.com/office/officeart/2005/8/layout/pList1"/>
    <dgm:cxn modelId="{44812817-4ED4-4CAD-881A-4F227BD0322C}" type="presParOf" srcId="{04E6F27B-B076-43F9-B816-1921843C661A}" destId="{73515C9C-95C4-476F-8B6A-36326201DE7D}" srcOrd="0" destOrd="0" presId="urn:microsoft.com/office/officeart/2005/8/layout/pList1"/>
    <dgm:cxn modelId="{D925EDBE-E43C-4C95-9596-66E1F9BA20B4}" type="presParOf" srcId="{04E6F27B-B076-43F9-B816-1921843C661A}" destId="{E0D22E4B-73C9-43BB-9FAC-965C8A72B0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09CF69-B494-42BE-9512-0E45622D81E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CF4D160-5B45-4E88-8F72-C1382B16EF65}">
      <dgm:prSet phldrT="[Text]"/>
      <dgm:spPr/>
      <dgm:t>
        <a:bodyPr/>
        <a:lstStyle/>
        <a:p>
          <a:r>
            <a:rPr lang="en-IN" dirty="0" err="1">
              <a:solidFill>
                <a:schemeClr val="bg1"/>
              </a:solidFill>
            </a:rPr>
            <a:t>Kabaad</a:t>
          </a:r>
          <a:r>
            <a:rPr lang="en-IN" dirty="0">
              <a:solidFill>
                <a:schemeClr val="bg1"/>
              </a:solidFill>
            </a:rPr>
            <a:t> Available</a:t>
          </a:r>
        </a:p>
      </dgm:t>
    </dgm:pt>
    <dgm:pt modelId="{AE6D7948-24AC-4336-B040-AD516506523B}" type="parTrans" cxnId="{918F6D2F-C16B-410D-BB45-0358EB45DAB9}">
      <dgm:prSet/>
      <dgm:spPr/>
      <dgm:t>
        <a:bodyPr/>
        <a:lstStyle/>
        <a:p>
          <a:endParaRPr lang="en-IN"/>
        </a:p>
      </dgm:t>
    </dgm:pt>
    <dgm:pt modelId="{CC591387-1412-480F-9DE7-B4ECDF79613D}" type="sibTrans" cxnId="{918F6D2F-C16B-410D-BB45-0358EB45DAB9}">
      <dgm:prSet/>
      <dgm:spPr/>
      <dgm:t>
        <a:bodyPr/>
        <a:lstStyle/>
        <a:p>
          <a:endParaRPr lang="en-IN"/>
        </a:p>
      </dgm:t>
    </dgm:pt>
    <dgm:pt modelId="{311207FE-4E56-42BD-8E38-0E1B5401F2A8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Select Category</a:t>
          </a:r>
        </a:p>
      </dgm:t>
    </dgm:pt>
    <dgm:pt modelId="{784B8729-D969-4DDF-B165-957CADA14643}" type="parTrans" cxnId="{34AD707F-9038-4336-B820-88327A85ACAA}">
      <dgm:prSet/>
      <dgm:spPr/>
      <dgm:t>
        <a:bodyPr/>
        <a:lstStyle/>
        <a:p>
          <a:endParaRPr lang="en-IN"/>
        </a:p>
      </dgm:t>
    </dgm:pt>
    <dgm:pt modelId="{9771DA46-8283-4405-8E5B-A4C8FA33C9E0}" type="sibTrans" cxnId="{34AD707F-9038-4336-B820-88327A85ACAA}">
      <dgm:prSet/>
      <dgm:spPr/>
      <dgm:t>
        <a:bodyPr/>
        <a:lstStyle/>
        <a:p>
          <a:endParaRPr lang="en-IN"/>
        </a:p>
      </dgm:t>
    </dgm:pt>
    <dgm:pt modelId="{6955E716-AE26-4634-B245-ABFB0412D580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Select Quantity</a:t>
          </a:r>
        </a:p>
      </dgm:t>
    </dgm:pt>
    <dgm:pt modelId="{CD1BC274-72BB-43B3-B891-92BAEB1AA49A}" type="parTrans" cxnId="{D0ED973E-B2BA-44D5-8E3F-49B289195C72}">
      <dgm:prSet/>
      <dgm:spPr/>
      <dgm:t>
        <a:bodyPr/>
        <a:lstStyle/>
        <a:p>
          <a:endParaRPr lang="en-IN"/>
        </a:p>
      </dgm:t>
    </dgm:pt>
    <dgm:pt modelId="{33E322AF-1C06-4673-8C87-3F7049DE9F5B}" type="sibTrans" cxnId="{D0ED973E-B2BA-44D5-8E3F-49B289195C72}">
      <dgm:prSet/>
      <dgm:spPr/>
      <dgm:t>
        <a:bodyPr/>
        <a:lstStyle/>
        <a:p>
          <a:endParaRPr lang="en-IN"/>
        </a:p>
      </dgm:t>
    </dgm:pt>
    <dgm:pt modelId="{9BFF122A-18D5-46D7-9950-8D60FD81552B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Estimated Price</a:t>
          </a:r>
        </a:p>
      </dgm:t>
    </dgm:pt>
    <dgm:pt modelId="{3556057E-C505-4621-B2D4-9267267080DD}" type="parTrans" cxnId="{AC4A0ED5-126A-4A0C-B43B-62016891C1AA}">
      <dgm:prSet/>
      <dgm:spPr/>
      <dgm:t>
        <a:bodyPr/>
        <a:lstStyle/>
        <a:p>
          <a:endParaRPr lang="en-IN"/>
        </a:p>
      </dgm:t>
    </dgm:pt>
    <dgm:pt modelId="{321DC952-31DA-4C41-B14F-D1C8EFA730F7}" type="sibTrans" cxnId="{AC4A0ED5-126A-4A0C-B43B-62016891C1AA}">
      <dgm:prSet/>
      <dgm:spPr/>
      <dgm:t>
        <a:bodyPr/>
        <a:lstStyle/>
        <a:p>
          <a:endParaRPr lang="en-IN"/>
        </a:p>
      </dgm:t>
    </dgm:pt>
    <dgm:pt modelId="{DED20D66-DC75-4529-BDFE-0F17DD225BDA}" type="pres">
      <dgm:prSet presAssocID="{3009CF69-B494-42BE-9512-0E45622D81E7}" presName="vert0" presStyleCnt="0">
        <dgm:presLayoutVars>
          <dgm:dir/>
          <dgm:animOne val="branch"/>
          <dgm:animLvl val="lvl"/>
        </dgm:presLayoutVars>
      </dgm:prSet>
      <dgm:spPr/>
    </dgm:pt>
    <dgm:pt modelId="{030EFDBC-69E2-4B7A-ADE3-D7B2702D2A85}" type="pres">
      <dgm:prSet presAssocID="{6CF4D160-5B45-4E88-8F72-C1382B16EF65}" presName="thickLine" presStyleLbl="alignNode1" presStyleIdx="0" presStyleCnt="1"/>
      <dgm:spPr/>
    </dgm:pt>
    <dgm:pt modelId="{14BD8833-136E-4728-B108-03995E6723D9}" type="pres">
      <dgm:prSet presAssocID="{6CF4D160-5B45-4E88-8F72-C1382B16EF65}" presName="horz1" presStyleCnt="0"/>
      <dgm:spPr/>
    </dgm:pt>
    <dgm:pt modelId="{EC46898D-C080-4C62-807D-69957E89627C}" type="pres">
      <dgm:prSet presAssocID="{6CF4D160-5B45-4E88-8F72-C1382B16EF65}" presName="tx1" presStyleLbl="revTx" presStyleIdx="0" presStyleCnt="4"/>
      <dgm:spPr/>
    </dgm:pt>
    <dgm:pt modelId="{A5E870C6-109C-4B6E-A14D-54A5728577B0}" type="pres">
      <dgm:prSet presAssocID="{6CF4D160-5B45-4E88-8F72-C1382B16EF65}" presName="vert1" presStyleCnt="0"/>
      <dgm:spPr/>
    </dgm:pt>
    <dgm:pt modelId="{F341BD72-0826-423E-B795-A2A37A592CE6}" type="pres">
      <dgm:prSet presAssocID="{311207FE-4E56-42BD-8E38-0E1B5401F2A8}" presName="vertSpace2a" presStyleCnt="0"/>
      <dgm:spPr/>
    </dgm:pt>
    <dgm:pt modelId="{500F3D35-0505-4449-BCFE-CA783B2895CC}" type="pres">
      <dgm:prSet presAssocID="{311207FE-4E56-42BD-8E38-0E1B5401F2A8}" presName="horz2" presStyleCnt="0"/>
      <dgm:spPr/>
    </dgm:pt>
    <dgm:pt modelId="{E575835D-346E-42DA-B108-623EF4DE809B}" type="pres">
      <dgm:prSet presAssocID="{311207FE-4E56-42BD-8E38-0E1B5401F2A8}" presName="horzSpace2" presStyleCnt="0"/>
      <dgm:spPr/>
    </dgm:pt>
    <dgm:pt modelId="{EF78A6F0-3EC9-4451-9A7A-C2B966DDD88E}" type="pres">
      <dgm:prSet presAssocID="{311207FE-4E56-42BD-8E38-0E1B5401F2A8}" presName="tx2" presStyleLbl="revTx" presStyleIdx="1" presStyleCnt="4"/>
      <dgm:spPr/>
    </dgm:pt>
    <dgm:pt modelId="{3F08A15C-8826-47F0-80BE-AF1AEBD2CCF6}" type="pres">
      <dgm:prSet presAssocID="{311207FE-4E56-42BD-8E38-0E1B5401F2A8}" presName="vert2" presStyleCnt="0"/>
      <dgm:spPr/>
    </dgm:pt>
    <dgm:pt modelId="{B382C8B6-F553-450E-A347-151DDD8D2B33}" type="pres">
      <dgm:prSet presAssocID="{311207FE-4E56-42BD-8E38-0E1B5401F2A8}" presName="thinLine2b" presStyleLbl="callout" presStyleIdx="0" presStyleCnt="3"/>
      <dgm:spPr/>
    </dgm:pt>
    <dgm:pt modelId="{A035B2CA-55F1-41D2-A73B-BBD64E50ED72}" type="pres">
      <dgm:prSet presAssocID="{311207FE-4E56-42BD-8E38-0E1B5401F2A8}" presName="vertSpace2b" presStyleCnt="0"/>
      <dgm:spPr/>
    </dgm:pt>
    <dgm:pt modelId="{23B38352-FD8E-44C0-8CC6-E93DB48E2491}" type="pres">
      <dgm:prSet presAssocID="{6955E716-AE26-4634-B245-ABFB0412D580}" presName="horz2" presStyleCnt="0"/>
      <dgm:spPr/>
    </dgm:pt>
    <dgm:pt modelId="{1F767BBE-2AE8-4827-BD37-AAA805285332}" type="pres">
      <dgm:prSet presAssocID="{6955E716-AE26-4634-B245-ABFB0412D580}" presName="horzSpace2" presStyleCnt="0"/>
      <dgm:spPr/>
    </dgm:pt>
    <dgm:pt modelId="{8E5558A4-EB5D-450B-8AA2-D5FCBD6AAD27}" type="pres">
      <dgm:prSet presAssocID="{6955E716-AE26-4634-B245-ABFB0412D580}" presName="tx2" presStyleLbl="revTx" presStyleIdx="2" presStyleCnt="4"/>
      <dgm:spPr/>
    </dgm:pt>
    <dgm:pt modelId="{0F4F6843-7C1B-4258-967E-FA9B4480E389}" type="pres">
      <dgm:prSet presAssocID="{6955E716-AE26-4634-B245-ABFB0412D580}" presName="vert2" presStyleCnt="0"/>
      <dgm:spPr/>
    </dgm:pt>
    <dgm:pt modelId="{526F592C-7359-46C4-A79E-D3EFF7FC4317}" type="pres">
      <dgm:prSet presAssocID="{6955E716-AE26-4634-B245-ABFB0412D580}" presName="thinLine2b" presStyleLbl="callout" presStyleIdx="1" presStyleCnt="3"/>
      <dgm:spPr/>
    </dgm:pt>
    <dgm:pt modelId="{ABDA5BC1-BC91-4C76-B6DA-2A7E829E83A2}" type="pres">
      <dgm:prSet presAssocID="{6955E716-AE26-4634-B245-ABFB0412D580}" presName="vertSpace2b" presStyleCnt="0"/>
      <dgm:spPr/>
    </dgm:pt>
    <dgm:pt modelId="{DB1E2C1F-5EBC-4493-AB07-D12725F21586}" type="pres">
      <dgm:prSet presAssocID="{9BFF122A-18D5-46D7-9950-8D60FD81552B}" presName="horz2" presStyleCnt="0"/>
      <dgm:spPr/>
    </dgm:pt>
    <dgm:pt modelId="{81F10B2B-317C-4A89-AAEE-69531D468EA6}" type="pres">
      <dgm:prSet presAssocID="{9BFF122A-18D5-46D7-9950-8D60FD81552B}" presName="horzSpace2" presStyleCnt="0"/>
      <dgm:spPr/>
    </dgm:pt>
    <dgm:pt modelId="{418A2068-2F1A-4774-BF42-86B2F1B2E580}" type="pres">
      <dgm:prSet presAssocID="{9BFF122A-18D5-46D7-9950-8D60FD81552B}" presName="tx2" presStyleLbl="revTx" presStyleIdx="3" presStyleCnt="4"/>
      <dgm:spPr/>
    </dgm:pt>
    <dgm:pt modelId="{B1848BA3-B928-4686-ADCD-0CA238A9792D}" type="pres">
      <dgm:prSet presAssocID="{9BFF122A-18D5-46D7-9950-8D60FD81552B}" presName="vert2" presStyleCnt="0"/>
      <dgm:spPr/>
    </dgm:pt>
    <dgm:pt modelId="{3B7700B5-B0F7-42C1-BC6F-5D58E1A333E5}" type="pres">
      <dgm:prSet presAssocID="{9BFF122A-18D5-46D7-9950-8D60FD81552B}" presName="thinLine2b" presStyleLbl="callout" presStyleIdx="2" presStyleCnt="3"/>
      <dgm:spPr/>
    </dgm:pt>
    <dgm:pt modelId="{736FEE7A-B055-4FFE-87F0-0C8AAFE4975B}" type="pres">
      <dgm:prSet presAssocID="{9BFF122A-18D5-46D7-9950-8D60FD81552B}" presName="vertSpace2b" presStyleCnt="0"/>
      <dgm:spPr/>
    </dgm:pt>
  </dgm:ptLst>
  <dgm:cxnLst>
    <dgm:cxn modelId="{918F6D2F-C16B-410D-BB45-0358EB45DAB9}" srcId="{3009CF69-B494-42BE-9512-0E45622D81E7}" destId="{6CF4D160-5B45-4E88-8F72-C1382B16EF65}" srcOrd="0" destOrd="0" parTransId="{AE6D7948-24AC-4336-B040-AD516506523B}" sibTransId="{CC591387-1412-480F-9DE7-B4ECDF79613D}"/>
    <dgm:cxn modelId="{D0ED973E-B2BA-44D5-8E3F-49B289195C72}" srcId="{6CF4D160-5B45-4E88-8F72-C1382B16EF65}" destId="{6955E716-AE26-4634-B245-ABFB0412D580}" srcOrd="1" destOrd="0" parTransId="{CD1BC274-72BB-43B3-B891-92BAEB1AA49A}" sibTransId="{33E322AF-1C06-4673-8C87-3F7049DE9F5B}"/>
    <dgm:cxn modelId="{425FD65D-CC51-4A27-817B-27DDAD034061}" type="presOf" srcId="{6CF4D160-5B45-4E88-8F72-C1382B16EF65}" destId="{EC46898D-C080-4C62-807D-69957E89627C}" srcOrd="0" destOrd="0" presId="urn:microsoft.com/office/officeart/2008/layout/LinedList"/>
    <dgm:cxn modelId="{85A4444B-F438-4528-9458-98476149AECB}" type="presOf" srcId="{311207FE-4E56-42BD-8E38-0E1B5401F2A8}" destId="{EF78A6F0-3EC9-4451-9A7A-C2B966DDD88E}" srcOrd="0" destOrd="0" presId="urn:microsoft.com/office/officeart/2008/layout/LinedList"/>
    <dgm:cxn modelId="{10DC4755-97E9-4C3C-BAAC-CBFC26386CF7}" type="presOf" srcId="{3009CF69-B494-42BE-9512-0E45622D81E7}" destId="{DED20D66-DC75-4529-BDFE-0F17DD225BDA}" srcOrd="0" destOrd="0" presId="urn:microsoft.com/office/officeart/2008/layout/LinedList"/>
    <dgm:cxn modelId="{34AD707F-9038-4336-B820-88327A85ACAA}" srcId="{6CF4D160-5B45-4E88-8F72-C1382B16EF65}" destId="{311207FE-4E56-42BD-8E38-0E1B5401F2A8}" srcOrd="0" destOrd="0" parTransId="{784B8729-D969-4DDF-B165-957CADA14643}" sibTransId="{9771DA46-8283-4405-8E5B-A4C8FA33C9E0}"/>
    <dgm:cxn modelId="{AC4A0ED5-126A-4A0C-B43B-62016891C1AA}" srcId="{6CF4D160-5B45-4E88-8F72-C1382B16EF65}" destId="{9BFF122A-18D5-46D7-9950-8D60FD81552B}" srcOrd="2" destOrd="0" parTransId="{3556057E-C505-4621-B2D4-9267267080DD}" sibTransId="{321DC952-31DA-4C41-B14F-D1C8EFA730F7}"/>
    <dgm:cxn modelId="{B999CCD7-9888-4471-9C0A-66A7ADCA1536}" type="presOf" srcId="{9BFF122A-18D5-46D7-9950-8D60FD81552B}" destId="{418A2068-2F1A-4774-BF42-86B2F1B2E580}" srcOrd="0" destOrd="0" presId="urn:microsoft.com/office/officeart/2008/layout/LinedList"/>
    <dgm:cxn modelId="{04EF74F6-B146-4D2B-88C6-3906A8A105FA}" type="presOf" srcId="{6955E716-AE26-4634-B245-ABFB0412D580}" destId="{8E5558A4-EB5D-450B-8AA2-D5FCBD6AAD27}" srcOrd="0" destOrd="0" presId="urn:microsoft.com/office/officeart/2008/layout/LinedList"/>
    <dgm:cxn modelId="{5D917370-B4C4-4427-831C-9FD49D7A3830}" type="presParOf" srcId="{DED20D66-DC75-4529-BDFE-0F17DD225BDA}" destId="{030EFDBC-69E2-4B7A-ADE3-D7B2702D2A85}" srcOrd="0" destOrd="0" presId="urn:microsoft.com/office/officeart/2008/layout/LinedList"/>
    <dgm:cxn modelId="{82F863AA-971D-4FC0-8D1E-284E2B705D50}" type="presParOf" srcId="{DED20D66-DC75-4529-BDFE-0F17DD225BDA}" destId="{14BD8833-136E-4728-B108-03995E6723D9}" srcOrd="1" destOrd="0" presId="urn:microsoft.com/office/officeart/2008/layout/LinedList"/>
    <dgm:cxn modelId="{FABCA031-4912-4121-A9B1-1AC4034ACDF8}" type="presParOf" srcId="{14BD8833-136E-4728-B108-03995E6723D9}" destId="{EC46898D-C080-4C62-807D-69957E89627C}" srcOrd="0" destOrd="0" presId="urn:microsoft.com/office/officeart/2008/layout/LinedList"/>
    <dgm:cxn modelId="{4C04210E-2052-425A-931D-008B892AA26F}" type="presParOf" srcId="{14BD8833-136E-4728-B108-03995E6723D9}" destId="{A5E870C6-109C-4B6E-A14D-54A5728577B0}" srcOrd="1" destOrd="0" presId="urn:microsoft.com/office/officeart/2008/layout/LinedList"/>
    <dgm:cxn modelId="{E7E13C5F-A808-4D9D-9C1B-7D56CD468EED}" type="presParOf" srcId="{A5E870C6-109C-4B6E-A14D-54A5728577B0}" destId="{F341BD72-0826-423E-B795-A2A37A592CE6}" srcOrd="0" destOrd="0" presId="urn:microsoft.com/office/officeart/2008/layout/LinedList"/>
    <dgm:cxn modelId="{B6D68594-5309-4BA6-B359-A9FCA20CF38D}" type="presParOf" srcId="{A5E870C6-109C-4B6E-A14D-54A5728577B0}" destId="{500F3D35-0505-4449-BCFE-CA783B2895CC}" srcOrd="1" destOrd="0" presId="urn:microsoft.com/office/officeart/2008/layout/LinedList"/>
    <dgm:cxn modelId="{9A79711D-F433-422E-88EB-4B481ED6B3E7}" type="presParOf" srcId="{500F3D35-0505-4449-BCFE-CA783B2895CC}" destId="{E575835D-346E-42DA-B108-623EF4DE809B}" srcOrd="0" destOrd="0" presId="urn:microsoft.com/office/officeart/2008/layout/LinedList"/>
    <dgm:cxn modelId="{06C55A6A-2B71-48AC-871B-D00BF2A26944}" type="presParOf" srcId="{500F3D35-0505-4449-BCFE-CA783B2895CC}" destId="{EF78A6F0-3EC9-4451-9A7A-C2B966DDD88E}" srcOrd="1" destOrd="0" presId="urn:microsoft.com/office/officeart/2008/layout/LinedList"/>
    <dgm:cxn modelId="{B3D35BC6-5DC2-4FC6-872E-D0416860881F}" type="presParOf" srcId="{500F3D35-0505-4449-BCFE-CA783B2895CC}" destId="{3F08A15C-8826-47F0-80BE-AF1AEBD2CCF6}" srcOrd="2" destOrd="0" presId="urn:microsoft.com/office/officeart/2008/layout/LinedList"/>
    <dgm:cxn modelId="{00F99329-FAD5-42C9-9345-E72FC2931A4D}" type="presParOf" srcId="{A5E870C6-109C-4B6E-A14D-54A5728577B0}" destId="{B382C8B6-F553-450E-A347-151DDD8D2B33}" srcOrd="2" destOrd="0" presId="urn:microsoft.com/office/officeart/2008/layout/LinedList"/>
    <dgm:cxn modelId="{E3C4B80C-1A1C-43CC-90E2-4CE220CD05E8}" type="presParOf" srcId="{A5E870C6-109C-4B6E-A14D-54A5728577B0}" destId="{A035B2CA-55F1-41D2-A73B-BBD64E50ED72}" srcOrd="3" destOrd="0" presId="urn:microsoft.com/office/officeart/2008/layout/LinedList"/>
    <dgm:cxn modelId="{C42E9BF5-17F8-424E-9FD8-975B0453892E}" type="presParOf" srcId="{A5E870C6-109C-4B6E-A14D-54A5728577B0}" destId="{23B38352-FD8E-44C0-8CC6-E93DB48E2491}" srcOrd="4" destOrd="0" presId="urn:microsoft.com/office/officeart/2008/layout/LinedList"/>
    <dgm:cxn modelId="{29A989FC-52FC-4D19-8680-3CF6C7588AC4}" type="presParOf" srcId="{23B38352-FD8E-44C0-8CC6-E93DB48E2491}" destId="{1F767BBE-2AE8-4827-BD37-AAA805285332}" srcOrd="0" destOrd="0" presId="urn:microsoft.com/office/officeart/2008/layout/LinedList"/>
    <dgm:cxn modelId="{85AD7405-C85D-4E49-B1DA-E24D66A6F95D}" type="presParOf" srcId="{23B38352-FD8E-44C0-8CC6-E93DB48E2491}" destId="{8E5558A4-EB5D-450B-8AA2-D5FCBD6AAD27}" srcOrd="1" destOrd="0" presId="urn:microsoft.com/office/officeart/2008/layout/LinedList"/>
    <dgm:cxn modelId="{00CB15C6-255F-4448-8B25-8507DA4F26A7}" type="presParOf" srcId="{23B38352-FD8E-44C0-8CC6-E93DB48E2491}" destId="{0F4F6843-7C1B-4258-967E-FA9B4480E389}" srcOrd="2" destOrd="0" presId="urn:microsoft.com/office/officeart/2008/layout/LinedList"/>
    <dgm:cxn modelId="{8B9FD6C5-3195-463B-982C-68C7942AC29A}" type="presParOf" srcId="{A5E870C6-109C-4B6E-A14D-54A5728577B0}" destId="{526F592C-7359-46C4-A79E-D3EFF7FC4317}" srcOrd="5" destOrd="0" presId="urn:microsoft.com/office/officeart/2008/layout/LinedList"/>
    <dgm:cxn modelId="{16A28E68-20C6-4AC9-9BF1-920F515CB425}" type="presParOf" srcId="{A5E870C6-109C-4B6E-A14D-54A5728577B0}" destId="{ABDA5BC1-BC91-4C76-B6DA-2A7E829E83A2}" srcOrd="6" destOrd="0" presId="urn:microsoft.com/office/officeart/2008/layout/LinedList"/>
    <dgm:cxn modelId="{4A72DC0E-2C0D-49DC-90B8-5F0A7886B217}" type="presParOf" srcId="{A5E870C6-109C-4B6E-A14D-54A5728577B0}" destId="{DB1E2C1F-5EBC-4493-AB07-D12725F21586}" srcOrd="7" destOrd="0" presId="urn:microsoft.com/office/officeart/2008/layout/LinedList"/>
    <dgm:cxn modelId="{7A50BE4A-7A10-4681-96A0-632D2828B5AC}" type="presParOf" srcId="{DB1E2C1F-5EBC-4493-AB07-D12725F21586}" destId="{81F10B2B-317C-4A89-AAEE-69531D468EA6}" srcOrd="0" destOrd="0" presId="urn:microsoft.com/office/officeart/2008/layout/LinedList"/>
    <dgm:cxn modelId="{30D06E6E-9176-444B-846F-E7E0F04861E5}" type="presParOf" srcId="{DB1E2C1F-5EBC-4493-AB07-D12725F21586}" destId="{418A2068-2F1A-4774-BF42-86B2F1B2E580}" srcOrd="1" destOrd="0" presId="urn:microsoft.com/office/officeart/2008/layout/LinedList"/>
    <dgm:cxn modelId="{8882F771-8634-4242-8A25-3B2D6B99A50C}" type="presParOf" srcId="{DB1E2C1F-5EBC-4493-AB07-D12725F21586}" destId="{B1848BA3-B928-4686-ADCD-0CA238A9792D}" srcOrd="2" destOrd="0" presId="urn:microsoft.com/office/officeart/2008/layout/LinedList"/>
    <dgm:cxn modelId="{65875881-14FF-4481-ADAF-8494E9BD572C}" type="presParOf" srcId="{A5E870C6-109C-4B6E-A14D-54A5728577B0}" destId="{3B7700B5-B0F7-42C1-BC6F-5D58E1A333E5}" srcOrd="8" destOrd="0" presId="urn:microsoft.com/office/officeart/2008/layout/LinedList"/>
    <dgm:cxn modelId="{48D196FE-B903-4BEA-ADE6-BFC4FE421B63}" type="presParOf" srcId="{A5E870C6-109C-4B6E-A14D-54A5728577B0}" destId="{736FEE7A-B055-4FFE-87F0-0C8AAFE4975B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D80F8F-F43A-4814-8E7E-8E45F6227B0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AE60FD4-AD66-4378-AEBD-00974EAEC294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Kabaad1</a:t>
          </a:r>
        </a:p>
      </dgm:t>
    </dgm:pt>
    <dgm:pt modelId="{B7F8E2F9-A5C9-4CB8-8C5C-E6CAB6A43B29}" type="parTrans" cxnId="{C9ACA646-B7E8-46F9-B423-DFE809E339F6}">
      <dgm:prSet/>
      <dgm:spPr/>
      <dgm:t>
        <a:bodyPr/>
        <a:lstStyle/>
        <a:p>
          <a:endParaRPr lang="en-IN"/>
        </a:p>
      </dgm:t>
    </dgm:pt>
    <dgm:pt modelId="{6FFD82D4-3BDC-4ED1-BB92-C4649B84937E}" type="sibTrans" cxnId="{C9ACA646-B7E8-46F9-B423-DFE809E339F6}">
      <dgm:prSet/>
      <dgm:spPr/>
      <dgm:t>
        <a:bodyPr/>
        <a:lstStyle/>
        <a:p>
          <a:endParaRPr lang="en-IN"/>
        </a:p>
      </dgm:t>
    </dgm:pt>
    <dgm:pt modelId="{6A0A7CBB-0739-49B7-BB1D-0B2662F4051B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Kabaad2</a:t>
          </a:r>
        </a:p>
      </dgm:t>
    </dgm:pt>
    <dgm:pt modelId="{CAAF9A21-A023-473B-8F05-A7BDB526B085}" type="parTrans" cxnId="{E7497D6D-92F5-438B-BEF8-3D00A421535F}">
      <dgm:prSet/>
      <dgm:spPr/>
      <dgm:t>
        <a:bodyPr/>
        <a:lstStyle/>
        <a:p>
          <a:endParaRPr lang="en-IN"/>
        </a:p>
      </dgm:t>
    </dgm:pt>
    <dgm:pt modelId="{DEDDAFF6-661A-4A08-AD3D-321773DF943B}" type="sibTrans" cxnId="{E7497D6D-92F5-438B-BEF8-3D00A421535F}">
      <dgm:prSet/>
      <dgm:spPr/>
      <dgm:t>
        <a:bodyPr/>
        <a:lstStyle/>
        <a:p>
          <a:endParaRPr lang="en-IN"/>
        </a:p>
      </dgm:t>
    </dgm:pt>
    <dgm:pt modelId="{92D13347-35E7-486E-838D-D54F9FC238A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Kabaad3</a:t>
          </a:r>
        </a:p>
      </dgm:t>
    </dgm:pt>
    <dgm:pt modelId="{816A5228-CC93-4A42-B3E8-BCB92C1E38BF}" type="parTrans" cxnId="{3F3A663B-AE46-4951-A3C8-CDA0B9BF89EA}">
      <dgm:prSet/>
      <dgm:spPr/>
      <dgm:t>
        <a:bodyPr/>
        <a:lstStyle/>
        <a:p>
          <a:endParaRPr lang="en-IN"/>
        </a:p>
      </dgm:t>
    </dgm:pt>
    <dgm:pt modelId="{B27ED80C-3A79-43F5-94C1-F94ACADA536D}" type="sibTrans" cxnId="{3F3A663B-AE46-4951-A3C8-CDA0B9BF89EA}">
      <dgm:prSet/>
      <dgm:spPr/>
      <dgm:t>
        <a:bodyPr/>
        <a:lstStyle/>
        <a:p>
          <a:endParaRPr lang="en-IN"/>
        </a:p>
      </dgm:t>
    </dgm:pt>
    <dgm:pt modelId="{7A476AE2-8616-443A-A3C6-5274C73ADD52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Kabaad4</a:t>
          </a:r>
        </a:p>
      </dgm:t>
    </dgm:pt>
    <dgm:pt modelId="{D3738061-F0BF-4716-A008-1BA3199B59D0}" type="parTrans" cxnId="{41DDA42B-A6CB-44F3-9D2F-DB3E516967A6}">
      <dgm:prSet/>
      <dgm:spPr/>
      <dgm:t>
        <a:bodyPr/>
        <a:lstStyle/>
        <a:p>
          <a:endParaRPr lang="en-IN"/>
        </a:p>
      </dgm:t>
    </dgm:pt>
    <dgm:pt modelId="{B4E7232B-7DCA-4B0B-AC00-3F1E51E9EE43}" type="sibTrans" cxnId="{41DDA42B-A6CB-44F3-9D2F-DB3E516967A6}">
      <dgm:prSet/>
      <dgm:spPr/>
      <dgm:t>
        <a:bodyPr/>
        <a:lstStyle/>
        <a:p>
          <a:endParaRPr lang="en-IN"/>
        </a:p>
      </dgm:t>
    </dgm:pt>
    <dgm:pt modelId="{19978DC2-92CA-49AF-9BB9-AC53334033B9}" type="pres">
      <dgm:prSet presAssocID="{BDD80F8F-F43A-4814-8E7E-8E45F6227B0F}" presName="Name0" presStyleCnt="0">
        <dgm:presLayoutVars>
          <dgm:dir/>
          <dgm:resizeHandles val="exact"/>
        </dgm:presLayoutVars>
      </dgm:prSet>
      <dgm:spPr/>
    </dgm:pt>
    <dgm:pt modelId="{48120DDF-6DE6-4FF4-800C-79A2914C32D6}" type="pres">
      <dgm:prSet presAssocID="{6AE60FD4-AD66-4378-AEBD-00974EAEC294}" presName="compNode" presStyleCnt="0"/>
      <dgm:spPr/>
    </dgm:pt>
    <dgm:pt modelId="{79FB0627-8701-438F-9CBA-FD9B0F7CA5BB}" type="pres">
      <dgm:prSet presAssocID="{6AE60FD4-AD66-4378-AEBD-00974EAEC294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CB4635F-3E24-428B-90BF-99A910B60D3E}" type="pres">
      <dgm:prSet presAssocID="{6AE60FD4-AD66-4378-AEBD-00974EAEC294}" presName="textRect" presStyleLbl="revTx" presStyleIdx="0" presStyleCnt="4">
        <dgm:presLayoutVars>
          <dgm:bulletEnabled val="1"/>
        </dgm:presLayoutVars>
      </dgm:prSet>
      <dgm:spPr/>
    </dgm:pt>
    <dgm:pt modelId="{88A5B2B9-3059-4BE4-912A-C751AA04C481}" type="pres">
      <dgm:prSet presAssocID="{6FFD82D4-3BDC-4ED1-BB92-C4649B84937E}" presName="sibTrans" presStyleLbl="sibTrans2D1" presStyleIdx="0" presStyleCnt="0"/>
      <dgm:spPr/>
    </dgm:pt>
    <dgm:pt modelId="{0BDDA24C-F02D-47EE-B0FC-89C5A48F0149}" type="pres">
      <dgm:prSet presAssocID="{6A0A7CBB-0739-49B7-BB1D-0B2662F4051B}" presName="compNode" presStyleCnt="0"/>
      <dgm:spPr/>
    </dgm:pt>
    <dgm:pt modelId="{046F6EC0-AA4D-47D0-86CB-4B396C032DA4}" type="pres">
      <dgm:prSet presAssocID="{6A0A7CBB-0739-49B7-BB1D-0B2662F4051B}" presName="pict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509E7FF-5D53-43EA-987B-F3DDD73B3ED6}" type="pres">
      <dgm:prSet presAssocID="{6A0A7CBB-0739-49B7-BB1D-0B2662F4051B}" presName="textRect" presStyleLbl="revTx" presStyleIdx="1" presStyleCnt="4">
        <dgm:presLayoutVars>
          <dgm:bulletEnabled val="1"/>
        </dgm:presLayoutVars>
      </dgm:prSet>
      <dgm:spPr/>
    </dgm:pt>
    <dgm:pt modelId="{D921F59A-A219-4FAF-BD2C-6A35E05F7070}" type="pres">
      <dgm:prSet presAssocID="{DEDDAFF6-661A-4A08-AD3D-321773DF943B}" presName="sibTrans" presStyleLbl="sibTrans2D1" presStyleIdx="0" presStyleCnt="0"/>
      <dgm:spPr/>
    </dgm:pt>
    <dgm:pt modelId="{947276EB-3B46-4EE2-9160-22FBFE0F5C67}" type="pres">
      <dgm:prSet presAssocID="{92D13347-35E7-486E-838D-D54F9FC238AC}" presName="compNode" presStyleCnt="0"/>
      <dgm:spPr/>
    </dgm:pt>
    <dgm:pt modelId="{5B25F6F8-64B3-408B-AFF2-5CD107395620}" type="pres">
      <dgm:prSet presAssocID="{92D13347-35E7-486E-838D-D54F9FC238AC}" presName="pict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3858F07-14D8-4236-B520-17944377D03D}" type="pres">
      <dgm:prSet presAssocID="{92D13347-35E7-486E-838D-D54F9FC238AC}" presName="textRect" presStyleLbl="revTx" presStyleIdx="2" presStyleCnt="4">
        <dgm:presLayoutVars>
          <dgm:bulletEnabled val="1"/>
        </dgm:presLayoutVars>
      </dgm:prSet>
      <dgm:spPr/>
    </dgm:pt>
    <dgm:pt modelId="{66D08BEF-C04A-4205-A2F5-6A433E506876}" type="pres">
      <dgm:prSet presAssocID="{B27ED80C-3A79-43F5-94C1-F94ACADA536D}" presName="sibTrans" presStyleLbl="sibTrans2D1" presStyleIdx="0" presStyleCnt="0"/>
      <dgm:spPr/>
    </dgm:pt>
    <dgm:pt modelId="{8EF9CCA3-59DC-4C73-AD04-F0245B517A88}" type="pres">
      <dgm:prSet presAssocID="{7A476AE2-8616-443A-A3C6-5274C73ADD52}" presName="compNode" presStyleCnt="0"/>
      <dgm:spPr/>
    </dgm:pt>
    <dgm:pt modelId="{F19AB2B9-28BF-4FD4-9B43-E41A9B8BE38A}" type="pres">
      <dgm:prSet presAssocID="{7A476AE2-8616-443A-A3C6-5274C73ADD52}" presName="pict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6DF8FAD-CEC9-4ECF-808F-5D3120874332}" type="pres">
      <dgm:prSet presAssocID="{7A476AE2-8616-443A-A3C6-5274C73ADD52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C2BA4210-A2CA-404F-836B-6DF948E75E32}" type="presOf" srcId="{6AE60FD4-AD66-4378-AEBD-00974EAEC294}" destId="{9CB4635F-3E24-428B-90BF-99A910B60D3E}" srcOrd="0" destOrd="0" presId="urn:microsoft.com/office/officeart/2005/8/layout/pList1"/>
    <dgm:cxn modelId="{69AADA28-243F-4DC8-837B-25E363EF051B}" type="presOf" srcId="{DEDDAFF6-661A-4A08-AD3D-321773DF943B}" destId="{D921F59A-A219-4FAF-BD2C-6A35E05F7070}" srcOrd="0" destOrd="0" presId="urn:microsoft.com/office/officeart/2005/8/layout/pList1"/>
    <dgm:cxn modelId="{41DDA42B-A6CB-44F3-9D2F-DB3E516967A6}" srcId="{BDD80F8F-F43A-4814-8E7E-8E45F6227B0F}" destId="{7A476AE2-8616-443A-A3C6-5274C73ADD52}" srcOrd="3" destOrd="0" parTransId="{D3738061-F0BF-4716-A008-1BA3199B59D0}" sibTransId="{B4E7232B-7DCA-4B0B-AC00-3F1E51E9EE43}"/>
    <dgm:cxn modelId="{3F3A663B-AE46-4951-A3C8-CDA0B9BF89EA}" srcId="{BDD80F8F-F43A-4814-8E7E-8E45F6227B0F}" destId="{92D13347-35E7-486E-838D-D54F9FC238AC}" srcOrd="2" destOrd="0" parTransId="{816A5228-CC93-4A42-B3E8-BCB92C1E38BF}" sibTransId="{B27ED80C-3A79-43F5-94C1-F94ACADA536D}"/>
    <dgm:cxn modelId="{C9ACA646-B7E8-46F9-B423-DFE809E339F6}" srcId="{BDD80F8F-F43A-4814-8E7E-8E45F6227B0F}" destId="{6AE60FD4-AD66-4378-AEBD-00974EAEC294}" srcOrd="0" destOrd="0" parTransId="{B7F8E2F9-A5C9-4CB8-8C5C-E6CAB6A43B29}" sibTransId="{6FFD82D4-3BDC-4ED1-BB92-C4649B84937E}"/>
    <dgm:cxn modelId="{E7497D6D-92F5-438B-BEF8-3D00A421535F}" srcId="{BDD80F8F-F43A-4814-8E7E-8E45F6227B0F}" destId="{6A0A7CBB-0739-49B7-BB1D-0B2662F4051B}" srcOrd="1" destOrd="0" parTransId="{CAAF9A21-A023-473B-8F05-A7BDB526B085}" sibTransId="{DEDDAFF6-661A-4A08-AD3D-321773DF943B}"/>
    <dgm:cxn modelId="{5375C14F-68AE-48BD-95E6-D6D908ABEE28}" type="presOf" srcId="{B27ED80C-3A79-43F5-94C1-F94ACADA536D}" destId="{66D08BEF-C04A-4205-A2F5-6A433E506876}" srcOrd="0" destOrd="0" presId="urn:microsoft.com/office/officeart/2005/8/layout/pList1"/>
    <dgm:cxn modelId="{5563B598-B7F8-4564-9912-A2E40882533E}" type="presOf" srcId="{BDD80F8F-F43A-4814-8E7E-8E45F6227B0F}" destId="{19978DC2-92CA-49AF-9BB9-AC53334033B9}" srcOrd="0" destOrd="0" presId="urn:microsoft.com/office/officeart/2005/8/layout/pList1"/>
    <dgm:cxn modelId="{02524EB5-A126-4A97-94BB-D8448323FD70}" type="presOf" srcId="{6FFD82D4-3BDC-4ED1-BB92-C4649B84937E}" destId="{88A5B2B9-3059-4BE4-912A-C751AA04C481}" srcOrd="0" destOrd="0" presId="urn:microsoft.com/office/officeart/2005/8/layout/pList1"/>
    <dgm:cxn modelId="{578D12C8-9B2F-482F-B0EA-09CE8C437BC0}" type="presOf" srcId="{92D13347-35E7-486E-838D-D54F9FC238AC}" destId="{A3858F07-14D8-4236-B520-17944377D03D}" srcOrd="0" destOrd="0" presId="urn:microsoft.com/office/officeart/2005/8/layout/pList1"/>
    <dgm:cxn modelId="{6CC44DE6-CA36-4F93-A8D7-B1F3ABEF879D}" type="presOf" srcId="{6A0A7CBB-0739-49B7-BB1D-0B2662F4051B}" destId="{C509E7FF-5D53-43EA-987B-F3DDD73B3ED6}" srcOrd="0" destOrd="0" presId="urn:microsoft.com/office/officeart/2005/8/layout/pList1"/>
    <dgm:cxn modelId="{67C0E2FC-0577-4E5D-B86F-BF324EB87CE0}" type="presOf" srcId="{7A476AE2-8616-443A-A3C6-5274C73ADD52}" destId="{96DF8FAD-CEC9-4ECF-808F-5D3120874332}" srcOrd="0" destOrd="0" presId="urn:microsoft.com/office/officeart/2005/8/layout/pList1"/>
    <dgm:cxn modelId="{5E594EE9-AB88-400E-9119-888FC80610D2}" type="presParOf" srcId="{19978DC2-92CA-49AF-9BB9-AC53334033B9}" destId="{48120DDF-6DE6-4FF4-800C-79A2914C32D6}" srcOrd="0" destOrd="0" presId="urn:microsoft.com/office/officeart/2005/8/layout/pList1"/>
    <dgm:cxn modelId="{1CBA950C-C4D1-4A9D-9120-9AE6C5D2FBFC}" type="presParOf" srcId="{48120DDF-6DE6-4FF4-800C-79A2914C32D6}" destId="{79FB0627-8701-438F-9CBA-FD9B0F7CA5BB}" srcOrd="0" destOrd="0" presId="urn:microsoft.com/office/officeart/2005/8/layout/pList1"/>
    <dgm:cxn modelId="{A1EE97B1-0C08-4B8E-9E3B-1C042BAC3AEC}" type="presParOf" srcId="{48120DDF-6DE6-4FF4-800C-79A2914C32D6}" destId="{9CB4635F-3E24-428B-90BF-99A910B60D3E}" srcOrd="1" destOrd="0" presId="urn:microsoft.com/office/officeart/2005/8/layout/pList1"/>
    <dgm:cxn modelId="{BB55942B-E5E8-4ED5-BDDB-9A5950BDDFB3}" type="presParOf" srcId="{19978DC2-92CA-49AF-9BB9-AC53334033B9}" destId="{88A5B2B9-3059-4BE4-912A-C751AA04C481}" srcOrd="1" destOrd="0" presId="urn:microsoft.com/office/officeart/2005/8/layout/pList1"/>
    <dgm:cxn modelId="{176660C3-6740-4C84-A93A-296573BA8452}" type="presParOf" srcId="{19978DC2-92CA-49AF-9BB9-AC53334033B9}" destId="{0BDDA24C-F02D-47EE-B0FC-89C5A48F0149}" srcOrd="2" destOrd="0" presId="urn:microsoft.com/office/officeart/2005/8/layout/pList1"/>
    <dgm:cxn modelId="{B52E2770-477D-4E5F-9CA8-F75362BCF93B}" type="presParOf" srcId="{0BDDA24C-F02D-47EE-B0FC-89C5A48F0149}" destId="{046F6EC0-AA4D-47D0-86CB-4B396C032DA4}" srcOrd="0" destOrd="0" presId="urn:microsoft.com/office/officeart/2005/8/layout/pList1"/>
    <dgm:cxn modelId="{E7250214-AB21-4EC6-9F51-01104F790F52}" type="presParOf" srcId="{0BDDA24C-F02D-47EE-B0FC-89C5A48F0149}" destId="{C509E7FF-5D53-43EA-987B-F3DDD73B3ED6}" srcOrd="1" destOrd="0" presId="urn:microsoft.com/office/officeart/2005/8/layout/pList1"/>
    <dgm:cxn modelId="{FF733476-4AF4-4A6E-90EE-7168BC8E0158}" type="presParOf" srcId="{19978DC2-92CA-49AF-9BB9-AC53334033B9}" destId="{D921F59A-A219-4FAF-BD2C-6A35E05F7070}" srcOrd="3" destOrd="0" presId="urn:microsoft.com/office/officeart/2005/8/layout/pList1"/>
    <dgm:cxn modelId="{837FA717-0914-4F44-B77F-F5DC1BACB465}" type="presParOf" srcId="{19978DC2-92CA-49AF-9BB9-AC53334033B9}" destId="{947276EB-3B46-4EE2-9160-22FBFE0F5C67}" srcOrd="4" destOrd="0" presId="urn:microsoft.com/office/officeart/2005/8/layout/pList1"/>
    <dgm:cxn modelId="{ED2EFB65-1FF7-4A23-924F-50B84552820A}" type="presParOf" srcId="{947276EB-3B46-4EE2-9160-22FBFE0F5C67}" destId="{5B25F6F8-64B3-408B-AFF2-5CD107395620}" srcOrd="0" destOrd="0" presId="urn:microsoft.com/office/officeart/2005/8/layout/pList1"/>
    <dgm:cxn modelId="{FEDBB85E-5753-439C-8560-113FCC012A4D}" type="presParOf" srcId="{947276EB-3B46-4EE2-9160-22FBFE0F5C67}" destId="{A3858F07-14D8-4236-B520-17944377D03D}" srcOrd="1" destOrd="0" presId="urn:microsoft.com/office/officeart/2005/8/layout/pList1"/>
    <dgm:cxn modelId="{647FB7CE-A99D-4D2F-932B-9580EC21B7DF}" type="presParOf" srcId="{19978DC2-92CA-49AF-9BB9-AC53334033B9}" destId="{66D08BEF-C04A-4205-A2F5-6A433E506876}" srcOrd="5" destOrd="0" presId="urn:microsoft.com/office/officeart/2005/8/layout/pList1"/>
    <dgm:cxn modelId="{4B5BB04E-942C-4769-B026-0B0B347ADA8F}" type="presParOf" srcId="{19978DC2-92CA-49AF-9BB9-AC53334033B9}" destId="{8EF9CCA3-59DC-4C73-AD04-F0245B517A88}" srcOrd="6" destOrd="0" presId="urn:microsoft.com/office/officeart/2005/8/layout/pList1"/>
    <dgm:cxn modelId="{AD3DE9B3-1014-4E8F-A68E-EEDDC3F5C933}" type="presParOf" srcId="{8EF9CCA3-59DC-4C73-AD04-F0245B517A88}" destId="{F19AB2B9-28BF-4FD4-9B43-E41A9B8BE38A}" srcOrd="0" destOrd="0" presId="urn:microsoft.com/office/officeart/2005/8/layout/pList1"/>
    <dgm:cxn modelId="{AC70B4AA-F8BE-4A5C-8790-26FA47AA441F}" type="presParOf" srcId="{8EF9CCA3-59DC-4C73-AD04-F0245B517A88}" destId="{96DF8FAD-CEC9-4ECF-808F-5D312087433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99CF6-C0D7-4A85-BF82-A492290CC327}">
      <dsp:nvSpPr>
        <dsp:cNvPr id="0" name=""/>
        <dsp:cNvSpPr/>
      </dsp:nvSpPr>
      <dsp:spPr>
        <a:xfrm>
          <a:off x="34327" y="226786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517B9-71F4-4BFA-B85F-19ECDBCD434C}">
      <dsp:nvSpPr>
        <dsp:cNvPr id="0" name=""/>
        <dsp:cNvSpPr/>
      </dsp:nvSpPr>
      <dsp:spPr>
        <a:xfrm>
          <a:off x="5133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Item1</a:t>
          </a:r>
        </a:p>
      </dsp:txBody>
      <dsp:txXfrm>
        <a:off x="5133" y="1922135"/>
        <a:ext cx="2443028" cy="906363"/>
      </dsp:txXfrm>
    </dsp:sp>
    <dsp:sp modelId="{7D334CDF-FB15-4BB1-BF41-B4D5104F3893}">
      <dsp:nvSpPr>
        <dsp:cNvPr id="0" name=""/>
        <dsp:cNvSpPr/>
      </dsp:nvSpPr>
      <dsp:spPr>
        <a:xfrm>
          <a:off x="2692568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670E1-780B-4DF2-8121-CA2E0D1188F6}">
      <dsp:nvSpPr>
        <dsp:cNvPr id="0" name=""/>
        <dsp:cNvSpPr/>
      </dsp:nvSpPr>
      <dsp:spPr>
        <a:xfrm>
          <a:off x="2692568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Item2</a:t>
          </a:r>
        </a:p>
      </dsp:txBody>
      <dsp:txXfrm>
        <a:off x="2692568" y="1922135"/>
        <a:ext cx="2443028" cy="906363"/>
      </dsp:txXfrm>
    </dsp:sp>
    <dsp:sp modelId="{C65A95C0-8E02-467E-9485-D37320A9969C}">
      <dsp:nvSpPr>
        <dsp:cNvPr id="0" name=""/>
        <dsp:cNvSpPr/>
      </dsp:nvSpPr>
      <dsp:spPr>
        <a:xfrm>
          <a:off x="5380002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22075-CC8B-4BCD-8688-5DED4D6D24B4}">
      <dsp:nvSpPr>
        <dsp:cNvPr id="0" name=""/>
        <dsp:cNvSpPr/>
      </dsp:nvSpPr>
      <dsp:spPr>
        <a:xfrm>
          <a:off x="5380002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Item3</a:t>
          </a:r>
        </a:p>
      </dsp:txBody>
      <dsp:txXfrm>
        <a:off x="5380002" y="1922135"/>
        <a:ext cx="2443028" cy="906363"/>
      </dsp:txXfrm>
    </dsp:sp>
    <dsp:sp modelId="{73515C9C-95C4-476F-8B6A-36326201DE7D}">
      <dsp:nvSpPr>
        <dsp:cNvPr id="0" name=""/>
        <dsp:cNvSpPr/>
      </dsp:nvSpPr>
      <dsp:spPr>
        <a:xfrm>
          <a:off x="8067437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22E4B-73C9-43BB-9FAC-965C8A72B0DD}">
      <dsp:nvSpPr>
        <dsp:cNvPr id="0" name=""/>
        <dsp:cNvSpPr/>
      </dsp:nvSpPr>
      <dsp:spPr>
        <a:xfrm>
          <a:off x="8067437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Item4</a:t>
          </a:r>
        </a:p>
      </dsp:txBody>
      <dsp:txXfrm>
        <a:off x="8067437" y="1922135"/>
        <a:ext cx="2443028" cy="906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99CF6-C0D7-4A85-BF82-A492290CC327}">
      <dsp:nvSpPr>
        <dsp:cNvPr id="0" name=""/>
        <dsp:cNvSpPr/>
      </dsp:nvSpPr>
      <dsp:spPr>
        <a:xfrm>
          <a:off x="34327" y="226786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517B9-71F4-4BFA-B85F-19ECDBCD434C}">
      <dsp:nvSpPr>
        <dsp:cNvPr id="0" name=""/>
        <dsp:cNvSpPr/>
      </dsp:nvSpPr>
      <dsp:spPr>
        <a:xfrm>
          <a:off x="5133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Item1</a:t>
          </a:r>
        </a:p>
      </dsp:txBody>
      <dsp:txXfrm>
        <a:off x="5133" y="1922135"/>
        <a:ext cx="2443028" cy="906363"/>
      </dsp:txXfrm>
    </dsp:sp>
    <dsp:sp modelId="{7D334CDF-FB15-4BB1-BF41-B4D5104F3893}">
      <dsp:nvSpPr>
        <dsp:cNvPr id="0" name=""/>
        <dsp:cNvSpPr/>
      </dsp:nvSpPr>
      <dsp:spPr>
        <a:xfrm>
          <a:off x="2692568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670E1-780B-4DF2-8121-CA2E0D1188F6}">
      <dsp:nvSpPr>
        <dsp:cNvPr id="0" name=""/>
        <dsp:cNvSpPr/>
      </dsp:nvSpPr>
      <dsp:spPr>
        <a:xfrm>
          <a:off x="2692568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Item2</a:t>
          </a:r>
        </a:p>
      </dsp:txBody>
      <dsp:txXfrm>
        <a:off x="2692568" y="1922135"/>
        <a:ext cx="2443028" cy="906363"/>
      </dsp:txXfrm>
    </dsp:sp>
    <dsp:sp modelId="{C65A95C0-8E02-467E-9485-D37320A9969C}">
      <dsp:nvSpPr>
        <dsp:cNvPr id="0" name=""/>
        <dsp:cNvSpPr/>
      </dsp:nvSpPr>
      <dsp:spPr>
        <a:xfrm>
          <a:off x="5380002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22075-CC8B-4BCD-8688-5DED4D6D24B4}">
      <dsp:nvSpPr>
        <dsp:cNvPr id="0" name=""/>
        <dsp:cNvSpPr/>
      </dsp:nvSpPr>
      <dsp:spPr>
        <a:xfrm>
          <a:off x="5380002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Item3</a:t>
          </a:r>
        </a:p>
      </dsp:txBody>
      <dsp:txXfrm>
        <a:off x="5380002" y="1922135"/>
        <a:ext cx="2443028" cy="906363"/>
      </dsp:txXfrm>
    </dsp:sp>
    <dsp:sp modelId="{73515C9C-95C4-476F-8B6A-36326201DE7D}">
      <dsp:nvSpPr>
        <dsp:cNvPr id="0" name=""/>
        <dsp:cNvSpPr/>
      </dsp:nvSpPr>
      <dsp:spPr>
        <a:xfrm>
          <a:off x="8067437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22E4B-73C9-43BB-9FAC-965C8A72B0DD}">
      <dsp:nvSpPr>
        <dsp:cNvPr id="0" name=""/>
        <dsp:cNvSpPr/>
      </dsp:nvSpPr>
      <dsp:spPr>
        <a:xfrm>
          <a:off x="8067437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Item4</a:t>
          </a:r>
        </a:p>
      </dsp:txBody>
      <dsp:txXfrm>
        <a:off x="8067437" y="1922135"/>
        <a:ext cx="2443028" cy="906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99CF6-C0D7-4A85-BF82-A492290CC327}">
      <dsp:nvSpPr>
        <dsp:cNvPr id="0" name=""/>
        <dsp:cNvSpPr/>
      </dsp:nvSpPr>
      <dsp:spPr>
        <a:xfrm>
          <a:off x="34327" y="460249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517B9-71F4-4BFA-B85F-19ECDBCD434C}">
      <dsp:nvSpPr>
        <dsp:cNvPr id="0" name=""/>
        <dsp:cNvSpPr/>
      </dsp:nvSpPr>
      <dsp:spPr>
        <a:xfrm>
          <a:off x="5133" y="2155599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Kabbad1</a:t>
          </a:r>
        </a:p>
      </dsp:txBody>
      <dsp:txXfrm>
        <a:off x="5133" y="2155599"/>
        <a:ext cx="2443028" cy="906363"/>
      </dsp:txXfrm>
    </dsp:sp>
    <dsp:sp modelId="{7D334CDF-FB15-4BB1-BF41-B4D5104F3893}">
      <dsp:nvSpPr>
        <dsp:cNvPr id="0" name=""/>
        <dsp:cNvSpPr/>
      </dsp:nvSpPr>
      <dsp:spPr>
        <a:xfrm>
          <a:off x="2692568" y="472352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670E1-780B-4DF2-8121-CA2E0D1188F6}">
      <dsp:nvSpPr>
        <dsp:cNvPr id="0" name=""/>
        <dsp:cNvSpPr/>
      </dsp:nvSpPr>
      <dsp:spPr>
        <a:xfrm>
          <a:off x="2692568" y="2155599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Kabaad2</a:t>
          </a:r>
        </a:p>
      </dsp:txBody>
      <dsp:txXfrm>
        <a:off x="2692568" y="2155599"/>
        <a:ext cx="2443028" cy="906363"/>
      </dsp:txXfrm>
    </dsp:sp>
    <dsp:sp modelId="{C65A95C0-8E02-467E-9485-D37320A9969C}">
      <dsp:nvSpPr>
        <dsp:cNvPr id="0" name=""/>
        <dsp:cNvSpPr/>
      </dsp:nvSpPr>
      <dsp:spPr>
        <a:xfrm>
          <a:off x="5380002" y="472352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22075-CC8B-4BCD-8688-5DED4D6D24B4}">
      <dsp:nvSpPr>
        <dsp:cNvPr id="0" name=""/>
        <dsp:cNvSpPr/>
      </dsp:nvSpPr>
      <dsp:spPr>
        <a:xfrm>
          <a:off x="5380002" y="2155599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Kabaad3</a:t>
          </a:r>
        </a:p>
      </dsp:txBody>
      <dsp:txXfrm>
        <a:off x="5380002" y="2155599"/>
        <a:ext cx="2443028" cy="906363"/>
      </dsp:txXfrm>
    </dsp:sp>
    <dsp:sp modelId="{73515C9C-95C4-476F-8B6A-36326201DE7D}">
      <dsp:nvSpPr>
        <dsp:cNvPr id="0" name=""/>
        <dsp:cNvSpPr/>
      </dsp:nvSpPr>
      <dsp:spPr>
        <a:xfrm>
          <a:off x="8067437" y="472352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22E4B-73C9-43BB-9FAC-965C8A72B0DD}">
      <dsp:nvSpPr>
        <dsp:cNvPr id="0" name=""/>
        <dsp:cNvSpPr/>
      </dsp:nvSpPr>
      <dsp:spPr>
        <a:xfrm>
          <a:off x="8067437" y="2155599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Kabaad4</a:t>
          </a:r>
        </a:p>
      </dsp:txBody>
      <dsp:txXfrm>
        <a:off x="8067437" y="2155599"/>
        <a:ext cx="2443028" cy="906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99CF6-C0D7-4A85-BF82-A492290CC327}">
      <dsp:nvSpPr>
        <dsp:cNvPr id="0" name=""/>
        <dsp:cNvSpPr/>
      </dsp:nvSpPr>
      <dsp:spPr>
        <a:xfrm>
          <a:off x="34327" y="226786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517B9-71F4-4BFA-B85F-19ECDBCD434C}">
      <dsp:nvSpPr>
        <dsp:cNvPr id="0" name=""/>
        <dsp:cNvSpPr/>
      </dsp:nvSpPr>
      <dsp:spPr>
        <a:xfrm>
          <a:off x="5133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Item1</a:t>
          </a:r>
        </a:p>
      </dsp:txBody>
      <dsp:txXfrm>
        <a:off x="5133" y="1922135"/>
        <a:ext cx="2443028" cy="906363"/>
      </dsp:txXfrm>
    </dsp:sp>
    <dsp:sp modelId="{7D334CDF-FB15-4BB1-BF41-B4D5104F3893}">
      <dsp:nvSpPr>
        <dsp:cNvPr id="0" name=""/>
        <dsp:cNvSpPr/>
      </dsp:nvSpPr>
      <dsp:spPr>
        <a:xfrm>
          <a:off x="2692568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670E1-780B-4DF2-8121-CA2E0D1188F6}">
      <dsp:nvSpPr>
        <dsp:cNvPr id="0" name=""/>
        <dsp:cNvSpPr/>
      </dsp:nvSpPr>
      <dsp:spPr>
        <a:xfrm>
          <a:off x="2692568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Item2</a:t>
          </a:r>
        </a:p>
      </dsp:txBody>
      <dsp:txXfrm>
        <a:off x="2692568" y="1922135"/>
        <a:ext cx="2443028" cy="906363"/>
      </dsp:txXfrm>
    </dsp:sp>
    <dsp:sp modelId="{C65A95C0-8E02-467E-9485-D37320A9969C}">
      <dsp:nvSpPr>
        <dsp:cNvPr id="0" name=""/>
        <dsp:cNvSpPr/>
      </dsp:nvSpPr>
      <dsp:spPr>
        <a:xfrm>
          <a:off x="5380002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22075-CC8B-4BCD-8688-5DED4D6D24B4}">
      <dsp:nvSpPr>
        <dsp:cNvPr id="0" name=""/>
        <dsp:cNvSpPr/>
      </dsp:nvSpPr>
      <dsp:spPr>
        <a:xfrm>
          <a:off x="5380002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Item3</a:t>
          </a:r>
        </a:p>
      </dsp:txBody>
      <dsp:txXfrm>
        <a:off x="5380002" y="1922135"/>
        <a:ext cx="2443028" cy="906363"/>
      </dsp:txXfrm>
    </dsp:sp>
    <dsp:sp modelId="{73515C9C-95C4-476F-8B6A-36326201DE7D}">
      <dsp:nvSpPr>
        <dsp:cNvPr id="0" name=""/>
        <dsp:cNvSpPr/>
      </dsp:nvSpPr>
      <dsp:spPr>
        <a:xfrm>
          <a:off x="8067437" y="238888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22E4B-73C9-43BB-9FAC-965C8A72B0DD}">
      <dsp:nvSpPr>
        <dsp:cNvPr id="0" name=""/>
        <dsp:cNvSpPr/>
      </dsp:nvSpPr>
      <dsp:spPr>
        <a:xfrm>
          <a:off x="8067437" y="1922135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solidFill>
                <a:schemeClr val="bg1"/>
              </a:solidFill>
            </a:rPr>
            <a:t>Item4</a:t>
          </a:r>
        </a:p>
      </dsp:txBody>
      <dsp:txXfrm>
        <a:off x="8067437" y="1922135"/>
        <a:ext cx="2443028" cy="90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EFDBC-69E2-4B7A-ADE3-D7B2702D2A8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6898D-C080-4C62-807D-69957E89627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 err="1">
              <a:solidFill>
                <a:schemeClr val="bg1"/>
              </a:solidFill>
            </a:rPr>
            <a:t>Kabaad</a:t>
          </a:r>
          <a:r>
            <a:rPr lang="en-IN" sz="3800" kern="1200" dirty="0">
              <a:solidFill>
                <a:schemeClr val="bg1"/>
              </a:solidFill>
            </a:rPr>
            <a:t> Available</a:t>
          </a:r>
        </a:p>
      </dsp:txBody>
      <dsp:txXfrm>
        <a:off x="0" y="0"/>
        <a:ext cx="2103120" cy="4351338"/>
      </dsp:txXfrm>
    </dsp:sp>
    <dsp:sp modelId="{EF78A6F0-3EC9-4451-9A7A-C2B966DDD88E}">
      <dsp:nvSpPr>
        <dsp:cNvPr id="0" name=""/>
        <dsp:cNvSpPr/>
      </dsp:nvSpPr>
      <dsp:spPr>
        <a:xfrm>
          <a:off x="2260854" y="67989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bg1"/>
              </a:solidFill>
            </a:rPr>
            <a:t>Select Category</a:t>
          </a:r>
        </a:p>
      </dsp:txBody>
      <dsp:txXfrm>
        <a:off x="2260854" y="67989"/>
        <a:ext cx="8254746" cy="1359793"/>
      </dsp:txXfrm>
    </dsp:sp>
    <dsp:sp modelId="{B382C8B6-F553-450E-A347-151DDD8D2B33}">
      <dsp:nvSpPr>
        <dsp:cNvPr id="0" name=""/>
        <dsp:cNvSpPr/>
      </dsp:nvSpPr>
      <dsp:spPr>
        <a:xfrm>
          <a:off x="2103120" y="14277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558A4-EB5D-450B-8AA2-D5FCBD6AAD27}">
      <dsp:nvSpPr>
        <dsp:cNvPr id="0" name=""/>
        <dsp:cNvSpPr/>
      </dsp:nvSpPr>
      <dsp:spPr>
        <a:xfrm>
          <a:off x="2260854" y="1495772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bg1"/>
              </a:solidFill>
            </a:rPr>
            <a:t>Select Quantity</a:t>
          </a:r>
        </a:p>
      </dsp:txBody>
      <dsp:txXfrm>
        <a:off x="2260854" y="1495772"/>
        <a:ext cx="8254746" cy="1359793"/>
      </dsp:txXfrm>
    </dsp:sp>
    <dsp:sp modelId="{526F592C-7359-46C4-A79E-D3EFF7FC4317}">
      <dsp:nvSpPr>
        <dsp:cNvPr id="0" name=""/>
        <dsp:cNvSpPr/>
      </dsp:nvSpPr>
      <dsp:spPr>
        <a:xfrm>
          <a:off x="2103120" y="2855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A2068-2F1A-4774-BF42-86B2F1B2E580}">
      <dsp:nvSpPr>
        <dsp:cNvPr id="0" name=""/>
        <dsp:cNvSpPr/>
      </dsp:nvSpPr>
      <dsp:spPr>
        <a:xfrm>
          <a:off x="2260854" y="2923555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bg1"/>
              </a:solidFill>
            </a:rPr>
            <a:t>Estimated Price</a:t>
          </a:r>
        </a:p>
      </dsp:txBody>
      <dsp:txXfrm>
        <a:off x="2260854" y="2923555"/>
        <a:ext cx="8254746" cy="1359793"/>
      </dsp:txXfrm>
    </dsp:sp>
    <dsp:sp modelId="{3B7700B5-B0F7-42C1-BC6F-5D58E1A333E5}">
      <dsp:nvSpPr>
        <dsp:cNvPr id="0" name=""/>
        <dsp:cNvSpPr/>
      </dsp:nvSpPr>
      <dsp:spPr>
        <a:xfrm>
          <a:off x="2103120" y="428334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B0627-8701-438F-9CBA-FD9B0F7CA5BB}">
      <dsp:nvSpPr>
        <dsp:cNvPr id="0" name=""/>
        <dsp:cNvSpPr/>
      </dsp:nvSpPr>
      <dsp:spPr>
        <a:xfrm>
          <a:off x="5133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4635F-3E24-428B-90BF-99A910B60D3E}">
      <dsp:nvSpPr>
        <dsp:cNvPr id="0" name=""/>
        <dsp:cNvSpPr/>
      </dsp:nvSpPr>
      <dsp:spPr>
        <a:xfrm>
          <a:off x="5133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Kabaad1</a:t>
          </a:r>
        </a:p>
      </dsp:txBody>
      <dsp:txXfrm>
        <a:off x="5133" y="2564110"/>
        <a:ext cx="2443028" cy="906363"/>
      </dsp:txXfrm>
    </dsp:sp>
    <dsp:sp modelId="{046F6EC0-AA4D-47D0-86CB-4B396C032DA4}">
      <dsp:nvSpPr>
        <dsp:cNvPr id="0" name=""/>
        <dsp:cNvSpPr/>
      </dsp:nvSpPr>
      <dsp:spPr>
        <a:xfrm>
          <a:off x="2692568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9E7FF-5D53-43EA-987B-F3DDD73B3ED6}">
      <dsp:nvSpPr>
        <dsp:cNvPr id="0" name=""/>
        <dsp:cNvSpPr/>
      </dsp:nvSpPr>
      <dsp:spPr>
        <a:xfrm>
          <a:off x="2692568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Kabaad2</a:t>
          </a:r>
        </a:p>
      </dsp:txBody>
      <dsp:txXfrm>
        <a:off x="2692568" y="2564110"/>
        <a:ext cx="2443028" cy="906363"/>
      </dsp:txXfrm>
    </dsp:sp>
    <dsp:sp modelId="{5B25F6F8-64B3-408B-AFF2-5CD107395620}">
      <dsp:nvSpPr>
        <dsp:cNvPr id="0" name=""/>
        <dsp:cNvSpPr/>
      </dsp:nvSpPr>
      <dsp:spPr>
        <a:xfrm>
          <a:off x="5380002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58F07-14D8-4236-B520-17944377D03D}">
      <dsp:nvSpPr>
        <dsp:cNvPr id="0" name=""/>
        <dsp:cNvSpPr/>
      </dsp:nvSpPr>
      <dsp:spPr>
        <a:xfrm>
          <a:off x="5380002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Kabaad3</a:t>
          </a:r>
        </a:p>
      </dsp:txBody>
      <dsp:txXfrm>
        <a:off x="5380002" y="2564110"/>
        <a:ext cx="2443028" cy="906363"/>
      </dsp:txXfrm>
    </dsp:sp>
    <dsp:sp modelId="{F19AB2B9-28BF-4FD4-9B43-E41A9B8BE38A}">
      <dsp:nvSpPr>
        <dsp:cNvPr id="0" name=""/>
        <dsp:cNvSpPr/>
      </dsp:nvSpPr>
      <dsp:spPr>
        <a:xfrm>
          <a:off x="8067437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F8FAD-CEC9-4ECF-808F-5D3120874332}">
      <dsp:nvSpPr>
        <dsp:cNvPr id="0" name=""/>
        <dsp:cNvSpPr/>
      </dsp:nvSpPr>
      <dsp:spPr>
        <a:xfrm>
          <a:off x="8067437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bg1"/>
              </a:solidFill>
            </a:rPr>
            <a:t>Kabaad4</a:t>
          </a:r>
        </a:p>
      </dsp:txBody>
      <dsp:txXfrm>
        <a:off x="8067437" y="2564110"/>
        <a:ext cx="2443028" cy="906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F665-8D17-8228-A78D-5FF2FEAC6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B9B43-22E6-F8FE-C7FF-0D88183D3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5C63-ED97-AD0D-8FF5-9F304350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0921A-7506-2FFD-5E59-86C53AEE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1342-7BD9-2616-5A9D-82C22E4A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99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68FD-AC66-11AB-841C-389AD154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CD8-3EA3-7999-AA90-A21D6E51B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9A14B-E5B7-8846-4AEA-A9FD4715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8886-27E1-B78B-8D35-E1DB3D25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4DF8-004D-D377-6F4B-CB603976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76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01907-E207-A6D1-B196-6EEE34E00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1F5F5-70C1-043B-6B45-92941CECC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C553-3F1A-12DA-9778-4AE1A37A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FE38-E5DE-C6A7-8AF9-C619DC74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F4719-29EF-1D5C-DF0C-FA6D1BCA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88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E49B-78B9-38F8-DE38-DC96AE0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A569-2EA9-548D-7FDB-CA68E3612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6484-A1AE-5EB9-834E-5D176603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09175-B1F8-5C22-961C-F51332ED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22FEE-21FD-83E4-1704-09FB6D18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2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14ED-C902-B800-EF71-F4D5707F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67D38-0792-75F0-EE6D-5B60CB85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75885-D8B7-959A-7C64-146D64D5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53D0-E876-119D-545F-E8093DA2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913A-036E-5823-B079-ECD0B3EC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10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E9FA-808A-6594-17F8-82510A53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36D9-67B5-3469-8C1D-11D49DCDA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E6D92-C2D9-8C9F-F41E-7268FD9D4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465C3-301C-4346-1AC0-65AB9B41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193BC-2D74-DDF9-7E81-89C3F6A6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4E1F4-A411-2D24-6791-0D171C90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EC08-7737-D1BE-B36F-DDD8AE75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7F5CC-A7D8-405B-BA01-1892D9FB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7DF41-AB1E-BC4F-BF33-4E141B7B5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94D4E1-D129-D5F7-5943-F20A23884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722D0-0B00-4670-E025-1E69EF6AD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04AF-B002-17A3-946D-009A8A6B8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8C250-7DF3-92AB-A373-062D2558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F2937-03D1-C9E8-C998-3CEDE38B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97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3904-5BE7-E7C7-5494-ADC52799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D9E59-3A2B-BA88-12B2-22D9E1AB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45AA7-16A8-9634-20B1-25C6D481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F9ED9-BAF5-D98C-77C0-A5B371F4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27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BFD02-C624-32FD-A59F-2536B6B1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22E71-B0F1-C0F6-A656-921FE53D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A52CC-8781-D149-0B59-97AA62F7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3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99ED-5A6D-3786-F573-72862F1A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7F7E4-3AC7-4164-CC1D-B40FBB2B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68EE0-C9D4-0A1F-6AE9-5318D2911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71F65-6E8A-B94F-CF16-BA3A504B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B11D-0FF0-9FEC-B9BC-719FC0C6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DBF99-8FC0-BE1B-20BC-DFF21F6D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4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A46B-29C9-6388-83E0-DDE83BA5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D3969-87D2-372D-D4BA-EA66E8C04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4EE4-5283-4B6B-989D-B5EB290FC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142FF-887A-521D-251D-86286E32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16B28-965B-1C56-D9A2-E5B67B90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04A87-5156-AEA3-D26F-AEF644DE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07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1DABB-587D-F9E4-AD00-8AABA6C1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E4D83-F68C-0490-9F85-D5332CAE9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6F27-B268-69E8-25D6-CE040FC7F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626F1-9881-4D87-8631-00C44E742E43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2F006-CD0E-9E46-651B-4D6EE6F45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14038-6596-4C14-EC0C-5DBB71C37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FD7BC-E788-448A-A1D2-9C8C6FF63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11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9BD7-C3AA-811D-DE92-AF40EFED8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130629"/>
            <a:ext cx="11878492" cy="870857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D67AB-6AE4-E290-08FE-8B37945A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561" y="1442312"/>
            <a:ext cx="5253584" cy="4686114"/>
          </a:xfrm>
        </p:spPr>
        <p:txBody>
          <a:bodyPr>
            <a:normAutofit fontScale="62500" lnSpcReduction="20000"/>
          </a:bodyPr>
          <a:lstStyle/>
          <a:p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Lorem ipsum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dolor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sit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Ipsa eius nemo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itaque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odio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mollitia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nulla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inventore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vero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cumque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ad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sit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exercitationem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provident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sint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repellendus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id.</a:t>
            </a:r>
          </a:p>
          <a:p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Aliquid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quis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eligendi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asperiores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voluptatem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laboriosam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reiciendis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possimus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harum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facilis qui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recusandae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maiores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aperiam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inventore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neque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esse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totam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distinctio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iure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quos beatae.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Enim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vel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laudantium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! Ratione.</a:t>
            </a:r>
          </a:p>
          <a:p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Inventore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totam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itaque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eius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ipsa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voluptatem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deserunt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Velit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laborum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odit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numquam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porro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dolor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dolorum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veritatis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earum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temporibus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sapiente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animi at,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accusantium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quidem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Voluptas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exercitationem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ipsa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consequatur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vitae,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unde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similique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maiores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a.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Optio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molestiae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delectus!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Quae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delectus,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numquam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atque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eius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consequuntur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assumenda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laudantium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tenetur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ullam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possimus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facere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568EC-260E-9BE5-D1B9-AED4E15F3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37" y="1322731"/>
            <a:ext cx="4362996" cy="4027481"/>
          </a:xfrm>
          <a:prstGeom prst="rect">
            <a:avLst/>
          </a:prstGeom>
        </p:spPr>
      </p:pic>
      <p:sp>
        <p:nvSpPr>
          <p:cNvPr id="6" name="Equals 5">
            <a:extLst>
              <a:ext uri="{FF2B5EF4-FFF2-40B4-BE49-F238E27FC236}">
                <a16:creationId xmlns:a16="http://schemas.microsoft.com/office/drawing/2014/main" id="{3A62C1FB-6188-C5F7-8E20-F82F28DF54D0}"/>
              </a:ext>
            </a:extLst>
          </p:cNvPr>
          <p:cNvSpPr/>
          <p:nvPr/>
        </p:nvSpPr>
        <p:spPr>
          <a:xfrm>
            <a:off x="10807337" y="213359"/>
            <a:ext cx="1071155" cy="705395"/>
          </a:xfrm>
          <a:prstGeom prst="mathEqual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693BE0-84D6-C979-0F1E-A465286F6A4A}"/>
              </a:ext>
            </a:extLst>
          </p:cNvPr>
          <p:cNvSpPr/>
          <p:nvPr/>
        </p:nvSpPr>
        <p:spPr>
          <a:xfrm>
            <a:off x="3297353" y="5817140"/>
            <a:ext cx="5379395" cy="7521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JOIN US</a:t>
            </a:r>
          </a:p>
        </p:txBody>
      </p:sp>
    </p:spTree>
    <p:extLst>
      <p:ext uri="{BB962C8B-B14F-4D97-AF65-F5344CB8AC3E}">
        <p14:creationId xmlns:p14="http://schemas.microsoft.com/office/powerpoint/2010/main" val="217909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1FE1B6-6A67-3A5A-C0E0-FF83D9AF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94554"/>
            <a:ext cx="11254902" cy="885216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51BBB6-55C7-09D0-59AC-7241B92A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61" y="1650526"/>
            <a:ext cx="2905328" cy="391369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5BDC5F-ED31-1E4B-B290-54C86EAD2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35" y="1650526"/>
            <a:ext cx="2905328" cy="3913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AB44BF-F978-14CB-F4EE-2BA8C5FEA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43" y="1650526"/>
            <a:ext cx="2905328" cy="3913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490C64-69E3-E7F3-3B79-1168121F08E2}"/>
              </a:ext>
            </a:extLst>
          </p:cNvPr>
          <p:cNvSpPr txBox="1"/>
          <p:nvPr/>
        </p:nvSpPr>
        <p:spPr>
          <a:xfrm>
            <a:off x="1420237" y="5687823"/>
            <a:ext cx="20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>
                <a:solidFill>
                  <a:srgbClr val="92D050"/>
                </a:solidFill>
              </a:rPr>
              <a:t>SELLER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93FEE-FE8B-B053-A320-5CF1D1AE636F}"/>
              </a:ext>
            </a:extLst>
          </p:cNvPr>
          <p:cNvSpPr txBox="1"/>
          <p:nvPr/>
        </p:nvSpPr>
        <p:spPr>
          <a:xfrm>
            <a:off x="5444245" y="5749379"/>
            <a:ext cx="241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92D050"/>
                </a:solidFill>
              </a:rPr>
              <a:t>ADMIN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A839-FD66-55B5-76CC-0032E82229CE}"/>
              </a:ext>
            </a:extLst>
          </p:cNvPr>
          <p:cNvSpPr txBox="1"/>
          <p:nvPr/>
        </p:nvSpPr>
        <p:spPr>
          <a:xfrm>
            <a:off x="8832715" y="5749379"/>
            <a:ext cx="251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92D050"/>
                </a:solidFill>
              </a:rPr>
              <a:t>INDUSTRY PARTNER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87AE8-538F-6188-EFC7-E691EC22F2A9}"/>
              </a:ext>
            </a:extLst>
          </p:cNvPr>
          <p:cNvSpPr txBox="1"/>
          <p:nvPr/>
        </p:nvSpPr>
        <p:spPr>
          <a:xfrm>
            <a:off x="0" y="5985008"/>
            <a:ext cx="109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User Page</a:t>
            </a:r>
          </a:p>
        </p:txBody>
      </p:sp>
    </p:spTree>
    <p:extLst>
      <p:ext uri="{BB962C8B-B14F-4D97-AF65-F5344CB8AC3E}">
        <p14:creationId xmlns:p14="http://schemas.microsoft.com/office/powerpoint/2010/main" val="174060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F19916-CF02-862F-2B1A-8170F5958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169200"/>
              </p:ext>
            </p:extLst>
          </p:nvPr>
        </p:nvGraphicFramePr>
        <p:xfrm>
          <a:off x="731196" y="1397609"/>
          <a:ext cx="10515600" cy="306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F98978A-1138-4D12-F3AD-F69CD745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02118"/>
            <a:ext cx="11322996" cy="957837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54549F8-0CAF-56F2-3CDD-2041B6F55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761851"/>
              </p:ext>
            </p:extLst>
          </p:nvPr>
        </p:nvGraphicFramePr>
        <p:xfrm>
          <a:off x="640404" y="4108383"/>
          <a:ext cx="10515600" cy="306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ADFF03-5CA4-BAEF-94FB-81CCC7472DCC}"/>
              </a:ext>
            </a:extLst>
          </p:cNvPr>
          <p:cNvSpPr txBox="1"/>
          <p:nvPr/>
        </p:nvSpPr>
        <p:spPr>
          <a:xfrm>
            <a:off x="1" y="6128426"/>
            <a:ext cx="103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Seller 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CB48E-8E66-45B7-B6D1-5845B932F4C2}"/>
              </a:ext>
            </a:extLst>
          </p:cNvPr>
          <p:cNvSpPr txBox="1"/>
          <p:nvPr/>
        </p:nvSpPr>
        <p:spPr>
          <a:xfrm>
            <a:off x="6096000" y="437904"/>
            <a:ext cx="16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</a:t>
            </a:r>
            <a:r>
              <a:rPr lang="en-IN" dirty="0" err="1"/>
              <a:t>Kabaad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8F16B-4758-62C9-E2F2-51EC24182A5E}"/>
              </a:ext>
            </a:extLst>
          </p:cNvPr>
          <p:cNvSpPr txBox="1"/>
          <p:nvPr/>
        </p:nvSpPr>
        <p:spPr>
          <a:xfrm>
            <a:off x="7502985" y="448050"/>
            <a:ext cx="16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Purchase Item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377F3-157E-B176-9223-3F61DE7FB0F5}"/>
              </a:ext>
            </a:extLst>
          </p:cNvPr>
          <p:cNvSpPr txBox="1"/>
          <p:nvPr/>
        </p:nvSpPr>
        <p:spPr>
          <a:xfrm>
            <a:off x="8921602" y="434671"/>
            <a:ext cx="28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Want to become purchaser?</a:t>
            </a:r>
          </a:p>
        </p:txBody>
      </p:sp>
    </p:spTree>
    <p:extLst>
      <p:ext uri="{BB962C8B-B14F-4D97-AF65-F5344CB8AC3E}">
        <p14:creationId xmlns:p14="http://schemas.microsoft.com/office/powerpoint/2010/main" val="285647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7B08FE-4D56-B9B5-1AF2-A1880841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3" y="155643"/>
            <a:ext cx="11400817" cy="924127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2F4A35-3063-15D7-C79A-FD7F4B31C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06" y="1216815"/>
            <a:ext cx="6050605" cy="499890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003730-5E1C-8C28-7062-82EEC4565498}"/>
              </a:ext>
            </a:extLst>
          </p:cNvPr>
          <p:cNvSpPr txBox="1"/>
          <p:nvPr/>
        </p:nvSpPr>
        <p:spPr>
          <a:xfrm>
            <a:off x="184826" y="621572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Add </a:t>
            </a:r>
            <a:r>
              <a:rPr lang="en-IN" dirty="0" err="1">
                <a:solidFill>
                  <a:schemeClr val="bg1"/>
                </a:solidFill>
              </a:rPr>
              <a:t>Kaabad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9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F55D62-4A14-1241-7345-361A0218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262648"/>
            <a:ext cx="11381362" cy="972766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AC62D5-AE54-B410-EFD5-8D479F6FE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706830"/>
              </p:ext>
            </p:extLst>
          </p:nvPr>
        </p:nvGraphicFramePr>
        <p:xfrm>
          <a:off x="575553" y="1047412"/>
          <a:ext cx="10515600" cy="353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BB81FD9-2B95-FBDE-CCF2-329606FC1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285087"/>
              </p:ext>
            </p:extLst>
          </p:nvPr>
        </p:nvGraphicFramePr>
        <p:xfrm>
          <a:off x="682557" y="3936526"/>
          <a:ext cx="10515600" cy="306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7330E09-6307-7904-89E9-8F1D55794197}"/>
              </a:ext>
            </a:extLst>
          </p:cNvPr>
          <p:cNvSpPr txBox="1"/>
          <p:nvPr/>
        </p:nvSpPr>
        <p:spPr>
          <a:xfrm>
            <a:off x="5321030" y="564365"/>
            <a:ext cx="17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Available </a:t>
            </a:r>
            <a:r>
              <a:rPr lang="en-IN" dirty="0" err="1"/>
              <a:t>Kabaad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39223-358A-F068-3AFB-2CB95BB59988}"/>
              </a:ext>
            </a:extLst>
          </p:cNvPr>
          <p:cNvSpPr txBox="1"/>
          <p:nvPr/>
        </p:nvSpPr>
        <p:spPr>
          <a:xfrm>
            <a:off x="0" y="588523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Purchaser home</a:t>
            </a:r>
          </a:p>
        </p:txBody>
      </p:sp>
    </p:spTree>
    <p:extLst>
      <p:ext uri="{BB962C8B-B14F-4D97-AF65-F5344CB8AC3E}">
        <p14:creationId xmlns:p14="http://schemas.microsoft.com/office/powerpoint/2010/main" val="263081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A88866-3446-C448-87C8-36A92385B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0187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8649218-B60C-7049-9E12-C6469BBC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165371"/>
            <a:ext cx="11527276" cy="104086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96604-9795-F853-E51F-BDBB6299B474}"/>
              </a:ext>
            </a:extLst>
          </p:cNvPr>
          <p:cNvSpPr txBox="1"/>
          <p:nvPr/>
        </p:nvSpPr>
        <p:spPr>
          <a:xfrm>
            <a:off x="165371" y="6176963"/>
            <a:ext cx="22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Purchaser Form Filling</a:t>
            </a:r>
          </a:p>
        </p:txBody>
      </p:sp>
    </p:spTree>
    <p:extLst>
      <p:ext uri="{BB962C8B-B14F-4D97-AF65-F5344CB8AC3E}">
        <p14:creationId xmlns:p14="http://schemas.microsoft.com/office/powerpoint/2010/main" val="266537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27AB46-F186-339A-3320-B7DE0B29F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634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70829B8-ECB7-E6DA-A38C-C09C327B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3" y="184827"/>
            <a:ext cx="11235447" cy="1196502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AEB93-A69B-BD5D-F4B5-2E41F1DE1B60}"/>
              </a:ext>
            </a:extLst>
          </p:cNvPr>
          <p:cNvSpPr txBox="1"/>
          <p:nvPr/>
        </p:nvSpPr>
        <p:spPr>
          <a:xfrm>
            <a:off x="564203" y="1750979"/>
            <a:ext cx="3608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OPTIONS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832C0-D70C-577A-BBCC-D8440A615986}"/>
              </a:ext>
            </a:extLst>
          </p:cNvPr>
          <p:cNvSpPr txBox="1"/>
          <p:nvPr/>
        </p:nvSpPr>
        <p:spPr>
          <a:xfrm>
            <a:off x="194554" y="6303841"/>
            <a:ext cx="275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Purchaser 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217406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07D724-4EC8-92BD-237C-5D30B773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7" y="282102"/>
            <a:ext cx="11245174" cy="953311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3332B4-FCA1-BFA0-4C64-4E6B1CCDF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1" y="1420946"/>
            <a:ext cx="10899085" cy="515495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CD7E0-52FA-8EA3-A4C7-9E7CD47C06C9}"/>
              </a:ext>
            </a:extLst>
          </p:cNvPr>
          <p:cNvSpPr txBox="1"/>
          <p:nvPr/>
        </p:nvSpPr>
        <p:spPr>
          <a:xfrm>
            <a:off x="77821" y="648866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ADMIN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A2602-0EE3-D2D4-A530-5DE2195DF05B}"/>
              </a:ext>
            </a:extLst>
          </p:cNvPr>
          <p:cNvSpPr txBox="1"/>
          <p:nvPr/>
        </p:nvSpPr>
        <p:spPr>
          <a:xfrm>
            <a:off x="5650451" y="574091"/>
            <a:ext cx="218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Manage User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0BF42-D93A-A86C-9ED9-754C26F5FBBE}"/>
              </a:ext>
            </a:extLst>
          </p:cNvPr>
          <p:cNvSpPr txBox="1"/>
          <p:nvPr/>
        </p:nvSpPr>
        <p:spPr>
          <a:xfrm>
            <a:off x="7835344" y="574091"/>
            <a:ext cx="197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Manage </a:t>
            </a:r>
            <a:r>
              <a:rPr lang="en-IN" dirty="0" err="1"/>
              <a:t>Dumpyard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C9CAF-900F-64E9-0104-AC54C9426F07}"/>
              </a:ext>
            </a:extLst>
          </p:cNvPr>
          <p:cNvSpPr txBox="1"/>
          <p:nvPr/>
        </p:nvSpPr>
        <p:spPr>
          <a:xfrm>
            <a:off x="9843383" y="583978"/>
            <a:ext cx="159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</a:t>
            </a:r>
            <a:r>
              <a:rPr lang="en-IN" dirty="0" err="1"/>
              <a:t>Dumpyard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34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A74D-C71D-1AD7-9711-79751A627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CD618C-8A61-1469-2C0B-DFE81366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5" y="214009"/>
            <a:ext cx="11284085" cy="100194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800" dirty="0" err="1">
                <a:latin typeface="Forte" panose="03060902040502070203" pitchFamily="66" charset="0"/>
              </a:rPr>
              <a:t>DigitalKabadi</a:t>
            </a:r>
            <a:r>
              <a:rPr lang="en-IN" sz="4800" dirty="0">
                <a:latin typeface="Forte" panose="03060902040502070203" pitchFamily="66" charset="0"/>
              </a:rPr>
              <a:t>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9308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Forte</vt:lpstr>
      <vt:lpstr>Office Theme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  <vt:lpstr>DigitalKabadi     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Sparsh S</dc:creator>
  <cp:lastModifiedBy>Sparsh S</cp:lastModifiedBy>
  <cp:revision>1</cp:revision>
  <dcterms:created xsi:type="dcterms:W3CDTF">2024-08-31T07:30:49Z</dcterms:created>
  <dcterms:modified xsi:type="dcterms:W3CDTF">2024-08-31T07:31:03Z</dcterms:modified>
</cp:coreProperties>
</file>